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521" r:id="rId5"/>
    <p:sldId id="524" r:id="rId6"/>
    <p:sldId id="522" r:id="rId7"/>
    <p:sldId id="525" r:id="rId8"/>
    <p:sldId id="539" r:id="rId9"/>
    <p:sldId id="478" r:id="rId10"/>
    <p:sldId id="530" r:id="rId11"/>
    <p:sldId id="543" r:id="rId12"/>
    <p:sldId id="531" r:id="rId13"/>
    <p:sldId id="540" r:id="rId14"/>
    <p:sldId id="574" r:id="rId15"/>
    <p:sldId id="489" r:id="rId16"/>
    <p:sldId id="532" r:id="rId17"/>
    <p:sldId id="446" r:id="rId18"/>
    <p:sldId id="485" r:id="rId19"/>
    <p:sldId id="448" r:id="rId20"/>
    <p:sldId id="449" r:id="rId21"/>
    <p:sldId id="487" r:id="rId22"/>
    <p:sldId id="451" r:id="rId23"/>
    <p:sldId id="533" r:id="rId24"/>
    <p:sldId id="450" r:id="rId25"/>
    <p:sldId id="396" r:id="rId26"/>
    <p:sldId id="454" r:id="rId27"/>
    <p:sldId id="453" r:id="rId28"/>
    <p:sldId id="541" r:id="rId29"/>
    <p:sldId id="414" r:id="rId30"/>
    <p:sldId id="416" r:id="rId31"/>
    <p:sldId id="480" r:id="rId32"/>
    <p:sldId id="419" r:id="rId33"/>
    <p:sldId id="417" r:id="rId34"/>
    <p:sldId id="440" r:id="rId35"/>
    <p:sldId id="444" r:id="rId36"/>
    <p:sldId id="432" r:id="rId37"/>
    <p:sldId id="542" r:id="rId38"/>
    <p:sldId id="481" r:id="rId39"/>
    <p:sldId id="369" r:id="rId40"/>
    <p:sldId id="437" r:id="rId41"/>
    <p:sldId id="267"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66"/>
    <a:srgbClr val="5195D3"/>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88" autoAdjust="0"/>
    <p:restoredTop sz="85593" autoAdjust="0"/>
  </p:normalViewPr>
  <p:slideViewPr>
    <p:cSldViewPr>
      <p:cViewPr>
        <p:scale>
          <a:sx n="99" d="100"/>
          <a:sy n="99" d="100"/>
        </p:scale>
        <p:origin x="-80" y="168"/>
      </p:cViewPr>
      <p:guideLst>
        <p:guide orient="horz" pos="2165"/>
        <p:guide pos="38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686189-D491-468D-8A14-51DD794AF8F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D981C2-7ECF-47D2-B733-6AB569F9E7F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zh-CN" altLang="en-US"/>
          </a:p>
        </p:txBody>
      </p:sp>
      <p:sp>
        <p:nvSpPr>
          <p:cNvPr id="4" name="幻灯片编号占位符 3"/>
          <p:cNvSpPr>
            <a:spLocks noGrp="1"/>
          </p:cNvSpPr>
          <p:nvPr>
            <p:ph type="sldNum" sz="quarter" idx="10"/>
          </p:nvPr>
        </p:nvSpPr>
        <p:spPr/>
        <p:txBody>
          <a:bodyPr/>
          <a:lstStyle/>
          <a:p>
            <a:fld id="{96D981C2-7ECF-47D2-B733-6AB569F9E7F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字段级 表级血缘</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Yarn 是一个资源调度平台，负责为运算程序提供服务器运算资源，相当于一个分布式的操作系统平台，而 MapReduce 等运算程序则相当于运行于操作系统之上的应用程序。</a:t>
            </a:r>
            <a:endParaRPr lang="zh-CN" altLang="en-US"/>
          </a:p>
          <a:p>
            <a:r>
              <a:rPr lang="zh-CN" altLang="en-US">
                <a:sym typeface="+mn-ea"/>
              </a:rPr>
              <a:t>HBase是一个分布式的、面向列的开源数据库，HBase不同于一般的关系数据库，它是一个适合于非结构化数据存储的数据库。另一个不同的是HBase基于列的而不是基于行的模式。</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如此浩如云海的数据，如何分类提取和有效处理呢？这个需要强大的技术设计与运算能力，于是“云计算”产生了。其中的“技术设计”就归属于“算法”。“云计算”需要从天量数据中去挖掘有用的信息，于是“数据挖掘”产生了。这些被挖掘出来的有用信息去服务城市，就叫做“智慧城市”；去服务交通，就叫做“智慧交通”；去服务家庭，就叫做“智能家居”；去服务于医院，就叫做“智能医院”；去服务生活，就叫做“智能生活”……于是，智能社会产生了。不过，智能社会真正得以有序、有效运行，中间必须依托一个“桥梁”与工具，那就是“人工智能”。</a:t>
            </a:r>
            <a:endParaRPr lang="zh-CN" altLang="en-US">
              <a:sym typeface="+mn-ea"/>
            </a:endParaRPr>
          </a:p>
          <a:p>
            <a:endParaRPr lang="zh-CN" altLang="en-US"/>
          </a:p>
          <a:p>
            <a:endParaRPr lang="zh-CN" altLang="en-US"/>
          </a:p>
          <a:p>
            <a:r>
              <a:rPr lang="zh-CN" altLang="en-US">
                <a:sym typeface="+mn-ea"/>
              </a:rPr>
              <a:t>参考：</a:t>
            </a:r>
            <a:endParaRPr lang="zh-CN" altLang="en-US"/>
          </a:p>
          <a:p>
            <a:r>
              <a:rPr lang="zh-CN" altLang="en-US">
                <a:sym typeface="+mn-ea"/>
              </a:rPr>
              <a:t>http://ai.51cto.com/art/201910/604721.htm</a:t>
            </a:r>
            <a:r>
              <a:rPr lang="en-US" altLang="zh-CN">
                <a:sym typeface="+mn-ea"/>
              </a:rPr>
              <a:t>l</a:t>
            </a:r>
            <a:endParaRPr lang="en-US" altLang="zh-CN"/>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fontAlgn="auto">
              <a:lnSpc>
                <a:spcPct val="150000"/>
              </a:lnSpc>
            </a:pPr>
            <a:r>
              <a:rPr lang="zh-CN" altLang="en-US">
                <a:sym typeface="+mn-ea"/>
              </a:rPr>
              <a:t>为什么不用关系型数据库？</a:t>
            </a:r>
            <a:endParaRPr lang="zh-CN" altLang="en-US">
              <a:sym typeface="+mn-ea"/>
            </a:endParaRPr>
          </a:p>
          <a:p>
            <a:pPr fontAlgn="auto">
              <a:lnSpc>
                <a:spcPct val="150000"/>
              </a:lnSpc>
            </a:pPr>
            <a:r>
              <a:rPr lang="zh-CN" altLang="en-US">
                <a:sym typeface="+mn-ea"/>
              </a:rPr>
              <a:t>数据量太大，关系型数据存储不了</a:t>
            </a:r>
            <a:endParaRPr lang="zh-CN" altLang="en-US"/>
          </a:p>
          <a:p>
            <a:pPr fontAlgn="auto">
              <a:lnSpc>
                <a:spcPct val="150000"/>
              </a:lnSpc>
            </a:pPr>
            <a:r>
              <a:rPr lang="zh-CN" altLang="en-US">
                <a:sym typeface="+mn-ea"/>
              </a:rPr>
              <a:t>业务数据库中的数据结构是为了完成交易而设计的，不是为了而查询和分析的便利设计的。</a:t>
            </a:r>
            <a:endParaRPr lang="zh-CN" altLang="en-US"/>
          </a:p>
          <a:p>
            <a:pPr fontAlgn="auto">
              <a:lnSpc>
                <a:spcPct val="150000"/>
              </a:lnSpc>
            </a:pPr>
            <a:r>
              <a:rPr lang="zh-CN" altLang="en-US">
                <a:sym typeface="+mn-ea"/>
              </a:rPr>
              <a:t>业务数据库分库分表不支持</a:t>
            </a:r>
            <a:r>
              <a:rPr lang="en-US" altLang="zh-CN">
                <a:sym typeface="+mn-ea"/>
              </a:rPr>
              <a:t>join</a:t>
            </a:r>
            <a:endParaRPr lang="zh-CN" altLang="en-US"/>
          </a:p>
          <a:p>
            <a:endParaRPr lang="zh-CN" altLang="en-US"/>
          </a:p>
          <a:p>
            <a:endParaRPr lang="zh-CN" altLang="en-US"/>
          </a:p>
          <a:p>
            <a:r>
              <a:rPr lang="zh-CN" altLang="en-US"/>
              <a:t>相对复杂的表格结构，存储结构相对紧致，少冗余数据。</a:t>
            </a:r>
            <a:endParaRPr lang="zh-CN" altLang="en-US"/>
          </a:p>
          <a:p>
            <a:r>
              <a:rPr lang="zh-CN" altLang="en-US"/>
              <a:t>读和写都有优化。</a:t>
            </a:r>
            <a:endParaRPr lang="zh-CN" altLang="en-US"/>
          </a:p>
          <a:p>
            <a:r>
              <a:rPr lang="zh-CN" altLang="en-US"/>
              <a:t>相对简单的read/write query，单次作用于相对的少量数据。</a:t>
            </a:r>
            <a:endParaRPr lang="zh-CN" altLang="en-US"/>
          </a:p>
          <a:p>
            <a:endParaRPr lang="zh-CN" altLang="en-US"/>
          </a:p>
          <a:p>
            <a:r>
              <a:rPr lang="zh-CN" altLang="en-US"/>
              <a:t>存储结构相对松散，多冗余数据。</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fontAlgn="auto">
              <a:lnSpc>
                <a:spcPct val="150000"/>
              </a:lnSpc>
              <a:buFont typeface="Wingdings" panose="05000000000000000000" charset="0"/>
              <a:buChar char=""/>
            </a:pPr>
            <a:r>
              <a:rPr lang="zh-CN" altLang="en-US">
                <a:sym typeface="+mn-ea"/>
              </a:rPr>
              <a:t>作为一个店家，行业排名，店铺商品榜，买家的职业，买家地域分布</a:t>
            </a:r>
            <a:endParaRPr lang="zh-CN" altLang="en-US"/>
          </a:p>
          <a:p>
            <a:pPr algn="l" fontAlgn="auto">
              <a:lnSpc>
                <a:spcPct val="150000"/>
              </a:lnSpc>
              <a:buFont typeface="Wingdings" panose="05000000000000000000" charset="0"/>
              <a:buChar char=""/>
            </a:pPr>
            <a:r>
              <a:rPr lang="zh-CN" altLang="en-US">
                <a:sym typeface="+mn-ea"/>
              </a:rPr>
              <a:t>商品，车费的定价，既能保证销量，还能增加流水</a:t>
            </a:r>
            <a:endParaRPr lang="zh-CN" altLang="en-US"/>
          </a:p>
          <a:p>
            <a:pPr algn="l" fontAlgn="auto">
              <a:lnSpc>
                <a:spcPct val="150000"/>
              </a:lnSpc>
              <a:buFont typeface="Wingdings" panose="05000000000000000000" charset="0"/>
              <a:buChar char=""/>
            </a:pPr>
            <a:r>
              <a:rPr lang="zh-CN" altLang="en-US">
                <a:sym typeface="+mn-ea"/>
              </a:rPr>
              <a:t>网易音乐推荐，今日头条的推荐</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强调的是列的原子性，即列不能够再分成其他几列。 </a:t>
            </a:r>
            <a:endParaRPr lang="zh-CN" altLang="en-US"/>
          </a:p>
          <a:p>
            <a:endParaRPr lang="zh-CN" altLang="en-US"/>
          </a:p>
          <a:p>
            <a:r>
              <a:rPr lang="zh-CN" altLang="en-US">
                <a:sym typeface="+mn-ea"/>
              </a:rPr>
              <a:t>部分依赖</a:t>
            </a:r>
            <a:endParaRPr lang="zh-CN" altLang="en-US"/>
          </a:p>
          <a:p>
            <a:r>
              <a:rPr lang="zh-CN" altLang="en-US"/>
              <a:t>一是表必须有一个主键；二是没有包含在主键中的列必须完全依赖于主键，而不能只依赖于主键的一部分。 订单</a:t>
            </a:r>
            <a:r>
              <a:rPr lang="en-US" altLang="zh-CN"/>
              <a:t>id</a:t>
            </a:r>
            <a:r>
              <a:rPr lang="zh-CN" altLang="en-US"/>
              <a:t> 商品</a:t>
            </a:r>
            <a:r>
              <a:rPr lang="en-US" altLang="zh-CN"/>
              <a:t>id</a:t>
            </a:r>
            <a:r>
              <a:rPr lang="zh-CN" altLang="en-US"/>
              <a:t> 总价格  单价 数量 商品名  总价格 数量依赖 订单</a:t>
            </a:r>
            <a:r>
              <a:rPr lang="en-US" altLang="zh-CN"/>
              <a:t>id</a:t>
            </a:r>
            <a:r>
              <a:rPr lang="zh-CN" altLang="en-US"/>
              <a:t>，主键是  订单</a:t>
            </a:r>
            <a:r>
              <a:rPr lang="en-US" altLang="zh-CN"/>
              <a:t>id </a:t>
            </a:r>
            <a:r>
              <a:rPr lang="zh-CN" altLang="en-US"/>
              <a:t>和 商品</a:t>
            </a:r>
            <a:r>
              <a:rPr lang="en-US" altLang="zh-CN"/>
              <a:t>id </a:t>
            </a:r>
            <a:r>
              <a:rPr lang="zh-CN" altLang="en-US"/>
              <a:t>但是单价 商品名只依赖 商品</a:t>
            </a:r>
            <a:r>
              <a:rPr lang="en-US" altLang="zh-CN"/>
              <a:t>id   </a:t>
            </a:r>
            <a:endParaRPr lang="zh-CN" altLang="en-US"/>
          </a:p>
          <a:p>
            <a:r>
              <a:rPr lang="zh-CN" altLang="en-US"/>
              <a:t>传递依赖</a:t>
            </a:r>
            <a:endParaRPr lang="zh-CN" altLang="en-US"/>
          </a:p>
          <a:p>
            <a:r>
              <a:rPr lang="zh-CN" altLang="en-US"/>
              <a:t>订单</a:t>
            </a:r>
            <a:r>
              <a:rPr lang="en-US" altLang="zh-CN"/>
              <a:t>id   </a:t>
            </a:r>
            <a:r>
              <a:rPr lang="zh-CN" altLang="en-US"/>
              <a:t>用户</a:t>
            </a:r>
            <a:r>
              <a:rPr lang="en-US" altLang="zh-CN"/>
              <a:t>id  </a:t>
            </a:r>
            <a:r>
              <a:rPr lang="zh-CN" altLang="en-US"/>
              <a:t>用户名称 用户地址  主键是订单</a:t>
            </a:r>
            <a:r>
              <a:rPr lang="en-US" altLang="zh-CN"/>
              <a:t>id  </a:t>
            </a:r>
            <a:r>
              <a:rPr lang="zh-CN" altLang="en-US"/>
              <a:t>但是存在传递依赖，</a:t>
            </a:r>
            <a:r>
              <a:rPr lang="en-US" altLang="zh-CN">
                <a:sym typeface="+mn-ea"/>
              </a:rPr>
              <a:t> </a:t>
            </a:r>
            <a:r>
              <a:rPr lang="zh-CN" altLang="en-US">
                <a:sym typeface="+mn-ea"/>
              </a:rPr>
              <a:t>用户名称 用户地址  依赖用户</a:t>
            </a:r>
            <a:r>
              <a:rPr lang="en-US" altLang="zh-CN">
                <a:sym typeface="+mn-ea"/>
              </a:rPr>
              <a:t>id </a:t>
            </a:r>
            <a:r>
              <a:rPr lang="zh-CN" altLang="en-US">
                <a:sym typeface="+mn-ea"/>
              </a:rPr>
              <a:t>，用户</a:t>
            </a:r>
            <a:r>
              <a:rPr lang="en-US" altLang="zh-CN">
                <a:sym typeface="+mn-ea"/>
              </a:rPr>
              <a:t>id</a:t>
            </a:r>
            <a:r>
              <a:rPr lang="zh-CN" altLang="en-US">
                <a:sym typeface="+mn-ea"/>
              </a:rPr>
              <a:t>依赖 订单</a:t>
            </a:r>
            <a:r>
              <a:rPr lang="en-US" altLang="zh-CN">
                <a:sym typeface="+mn-ea"/>
              </a:rPr>
              <a:t>id</a:t>
            </a:r>
            <a:endParaRPr lang="en-US" altLang="zh-CN">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fontAlgn="auto">
              <a:lnSpc>
                <a:spcPct val="150000"/>
              </a:lnSpc>
            </a:pPr>
            <a:r>
              <a:rPr lang="en-US" altLang="zh-CN">
                <a:sym typeface="+mn-ea"/>
              </a:rPr>
              <a:t>1.</a:t>
            </a:r>
            <a:r>
              <a:rPr lang="zh-CN" altLang="en-US">
                <a:sym typeface="+mn-ea"/>
              </a:rPr>
              <a:t>数据同步（</a:t>
            </a:r>
            <a:r>
              <a:rPr lang="en-US" altLang="zh-CN">
                <a:sym typeface="+mn-ea"/>
              </a:rPr>
              <a:t>vss</a:t>
            </a:r>
            <a:r>
              <a:rPr lang="zh-CN" altLang="en-US">
                <a:sym typeface="+mn-ea"/>
              </a:rPr>
              <a:t>）</a:t>
            </a:r>
            <a:endParaRPr lang="zh-CN" altLang="en-US"/>
          </a:p>
          <a:p>
            <a:pPr fontAlgn="auto">
              <a:lnSpc>
                <a:spcPct val="150000"/>
              </a:lnSpc>
            </a:pPr>
            <a:r>
              <a:rPr lang="en-US" altLang="zh-CN">
                <a:sym typeface="+mn-ea"/>
              </a:rPr>
              <a:t>2.</a:t>
            </a:r>
            <a:r>
              <a:rPr lang="zh-CN" altLang="en-US">
                <a:sym typeface="+mn-ea"/>
              </a:rPr>
              <a:t>指标数据开发（</a:t>
            </a:r>
            <a:r>
              <a:rPr lang="en-US" altLang="zh-CN">
                <a:sym typeface="+mn-ea"/>
              </a:rPr>
              <a:t>mars</a:t>
            </a:r>
            <a:r>
              <a:rPr lang="zh-CN" altLang="en-US">
                <a:sym typeface="+mn-ea"/>
              </a:rPr>
              <a:t>）</a:t>
            </a:r>
            <a:endParaRPr lang="zh-CN" altLang="en-US"/>
          </a:p>
          <a:p>
            <a:pPr fontAlgn="auto">
              <a:lnSpc>
                <a:spcPct val="150000"/>
              </a:lnSpc>
            </a:pPr>
            <a:r>
              <a:rPr lang="en-US" altLang="zh-CN">
                <a:sym typeface="+mn-ea"/>
              </a:rPr>
              <a:t>3.</a:t>
            </a:r>
            <a:r>
              <a:rPr lang="zh-CN" altLang="en-US">
                <a:sym typeface="+mn-ea"/>
              </a:rPr>
              <a:t>数据同步到实时型数据库中（</a:t>
            </a:r>
            <a:r>
              <a:rPr lang="en-US" altLang="zh-CN">
                <a:sym typeface="+mn-ea"/>
              </a:rPr>
              <a:t>puffer</a:t>
            </a:r>
            <a:r>
              <a:rPr lang="zh-CN" altLang="en-US">
                <a:sym typeface="+mn-ea"/>
              </a:rPr>
              <a:t>）</a:t>
            </a:r>
            <a:endParaRPr lang="zh-CN" altLang="en-US"/>
          </a:p>
          <a:p>
            <a:pPr fontAlgn="auto">
              <a:lnSpc>
                <a:spcPct val="150000"/>
              </a:lnSpc>
            </a:pPr>
            <a:r>
              <a:rPr lang="en-US" altLang="zh-CN">
                <a:sym typeface="+mn-ea"/>
              </a:rPr>
              <a:t>4.</a:t>
            </a:r>
            <a:r>
              <a:rPr lang="zh-CN" altLang="en-US">
                <a:sym typeface="+mn-ea"/>
              </a:rPr>
              <a:t>提供接口供业务方调用（</a:t>
            </a:r>
            <a:r>
              <a:rPr lang="en-US" altLang="zh-CN">
                <a:sym typeface="+mn-ea"/>
              </a:rPr>
              <a:t>dataservice</a:t>
            </a:r>
            <a:r>
              <a:rPr lang="zh-CN" altLang="en-US">
                <a:sym typeface="+mn-ea"/>
              </a:rPr>
              <a:t>）</a:t>
            </a:r>
            <a:endParaRPr lang="zh-CN" altLang="en-US"/>
          </a:p>
          <a:p>
            <a:pPr fontAlgn="auto">
              <a:lnSpc>
                <a:spcPct val="150000"/>
              </a:lnSpc>
            </a:pPr>
            <a:r>
              <a:rPr lang="zh-CN" altLang="en-US">
                <a:sym typeface="+mn-ea"/>
              </a:rPr>
              <a:t>这样把数据从业务性的数据库中提取、加工、导入分析 就是 ETL </a:t>
            </a:r>
            <a:endParaRPr lang="zh-CN" altLang="en-US"/>
          </a:p>
          <a:p>
            <a:pPr fontAlgn="auto">
              <a:lnSpc>
                <a:spcPct val="150000"/>
              </a:lnSpc>
            </a:pPr>
            <a:r>
              <a:rPr lang="zh-CN" altLang="en-US">
                <a:sym typeface="+mn-ea"/>
              </a:rPr>
              <a:t>开发规范</a:t>
            </a:r>
            <a:endParaRPr lang="zh-CN" altLang="en-US"/>
          </a:p>
          <a:p>
            <a:pPr fontAlgn="auto">
              <a:lnSpc>
                <a:spcPct val="150000"/>
              </a:lnSpc>
            </a:pPr>
            <a:r>
              <a:rPr lang="zh-CN" altLang="en-US">
                <a:sym typeface="+mn-ea"/>
              </a:rPr>
              <a:t>http://docs.vdian.net/pages/viewpage.action?pageId=61375808</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如数据标准、元数据、数据质量等几个领域相互协同和依赖</a:t>
            </a:r>
            <a:endParaRPr lang="zh-CN" altLang="en-US"/>
          </a:p>
          <a:p>
            <a:endParaRPr lang="zh-CN" altLang="en-US"/>
          </a:p>
          <a:p>
            <a:r>
              <a:rPr lang="zh-CN" altLang="en-US">
                <a:sym typeface="+mn-ea"/>
              </a:rPr>
              <a:t>数据治理涉及的IT技术主题包括元数据、数据标准、数据质量、数据集成、主数据、数据资产、数据交换、生命周期、数据安全多产品组成的一整套解决方案。</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集群的</a:t>
            </a:r>
            <a:r>
              <a:rPr lang="en-US" altLang="zh-CN"/>
              <a:t>web</a:t>
            </a:r>
            <a:r>
              <a:rPr lang="zh-CN" altLang="en-US"/>
              <a:t>客户端</a:t>
            </a:r>
            <a:endParaRPr lang="zh-CN" altLang="en-US"/>
          </a:p>
          <a:p>
            <a:r>
              <a:rPr lang="zh-CN" altLang="en-US"/>
              <a:t>准确性、完整性和一致性</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信息因素：产生这部分数据质量问题的原因主要有：元数据描述及理解错误、数据度量的各种性质（如：数据源规格不统一）得不到保证和变化频度不恰当等。</a:t>
            </a:r>
            <a:endParaRPr lang="zh-CN" altLang="en-US"/>
          </a:p>
          <a:p>
            <a:r>
              <a:rPr lang="zh-CN" altLang="en-US"/>
              <a:t>技术因素：主要是指由于具体数据处理的各技术环节的异常造成的数据质量问题。数据质量问题的产生环节主要包括数据创建、数据获取、数据传输、数据装载、数据使用、数据维护等方面的内容。</a:t>
            </a:r>
            <a:endParaRPr lang="zh-CN" altLang="en-US"/>
          </a:p>
          <a:p>
            <a:r>
              <a:rPr lang="zh-CN" altLang="en-US"/>
              <a:t>流程因素：是指由于系统作业流程和人工操作流程设置不当造成的数据质量问题，主要来源于系统数据的创建流程、传递流程、装载流程、使用流程、维护流程和稽核流程等各环节。</a:t>
            </a:r>
            <a:endParaRPr lang="zh-CN" altLang="en-US"/>
          </a:p>
          <a:p>
            <a:r>
              <a:rPr lang="zh-CN" altLang="en-US"/>
              <a:t>管理因素：是指由于人员素质及管理机制方面的原因造成的数据质量问题。如人员培训、人员管理、培训或者奖惩措施不当导致的管理缺失或者管理缺陷。</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D3C0AC9-9EC2-4BCB-A782-C38282B33B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8BADAA-97BA-43A2-BC4E-4F8B05F9676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D3C0AC9-9EC2-4BCB-A782-C38282B33B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8BADAA-97BA-43A2-BC4E-4F8B05F9676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D3C0AC9-9EC2-4BCB-A782-C38282B33B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8BADAA-97BA-43A2-BC4E-4F8B05F9676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D3C0AC9-9EC2-4BCB-A782-C38282B33B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8BADAA-97BA-43A2-BC4E-4F8B05F9676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D3C0AC9-9EC2-4BCB-A782-C38282B33B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8BADAA-97BA-43A2-BC4E-4F8B05F9676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D3C0AC9-9EC2-4BCB-A782-C38282B33B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8BADAA-97BA-43A2-BC4E-4F8B05F9676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D3C0AC9-9EC2-4BCB-A782-C38282B33B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8BADAA-97BA-43A2-BC4E-4F8B05F9676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D3C0AC9-9EC2-4BCB-A782-C38282B33B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8BADAA-97BA-43A2-BC4E-4F8B05F9676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3C0AC9-9EC2-4BCB-A782-C38282B33B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8BADAA-97BA-43A2-BC4E-4F8B05F9676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D3C0AC9-9EC2-4BCB-A782-C38282B33B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8BADAA-97BA-43A2-BC4E-4F8B05F9676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D3C0AC9-9EC2-4BCB-A782-C38282B33B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8BADAA-97BA-43A2-BC4E-4F8B05F9676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tile tx="-101600" ty="0" sx="90000" sy="9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C0AC9-9EC2-4BCB-A782-C38282B33B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BADAA-97BA-43A2-BC4E-4F8B05F9676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6" Type="http://schemas.openxmlformats.org/officeDocument/2006/relationships/notesSlide" Target="../notesSlides/notesSlide6.xml"/><Relationship Id="rId25" Type="http://schemas.openxmlformats.org/officeDocument/2006/relationships/slideLayout" Target="../slideLayouts/slideLayout2.xml"/><Relationship Id="rId24" Type="http://schemas.openxmlformats.org/officeDocument/2006/relationships/tags" Target="../tags/tag179.xml"/><Relationship Id="rId23" Type="http://schemas.openxmlformats.org/officeDocument/2006/relationships/tags" Target="../tags/tag178.xml"/><Relationship Id="rId22" Type="http://schemas.openxmlformats.org/officeDocument/2006/relationships/tags" Target="../tags/tag177.xml"/><Relationship Id="rId21" Type="http://schemas.openxmlformats.org/officeDocument/2006/relationships/tags" Target="../tags/tag176.xml"/><Relationship Id="rId20" Type="http://schemas.openxmlformats.org/officeDocument/2006/relationships/tags" Target="../tags/tag175.xml"/><Relationship Id="rId2" Type="http://schemas.openxmlformats.org/officeDocument/2006/relationships/tags" Target="../tags/tag157.xml"/><Relationship Id="rId19" Type="http://schemas.openxmlformats.org/officeDocument/2006/relationships/tags" Target="../tags/tag174.xml"/><Relationship Id="rId18" Type="http://schemas.openxmlformats.org/officeDocument/2006/relationships/tags" Target="../tags/tag173.xml"/><Relationship Id="rId17" Type="http://schemas.openxmlformats.org/officeDocument/2006/relationships/tags" Target="../tags/tag172.xml"/><Relationship Id="rId16" Type="http://schemas.openxmlformats.org/officeDocument/2006/relationships/tags" Target="../tags/tag171.xml"/><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tags" Target="../tags/tag156.xml"/></Relationships>
</file>

<file path=ppt/slides/_rels/slide11.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0" Type="http://schemas.openxmlformats.org/officeDocument/2006/relationships/slideLayout" Target="../slideLayouts/slideLayout2.xml"/><Relationship Id="rId3" Type="http://schemas.openxmlformats.org/officeDocument/2006/relationships/tags" Target="../tags/tag182.xml"/><Relationship Id="rId29" Type="http://schemas.openxmlformats.org/officeDocument/2006/relationships/tags" Target="../tags/tag208.xml"/><Relationship Id="rId28" Type="http://schemas.openxmlformats.org/officeDocument/2006/relationships/tags" Target="../tags/tag207.xml"/><Relationship Id="rId27" Type="http://schemas.openxmlformats.org/officeDocument/2006/relationships/tags" Target="../tags/tag206.xml"/><Relationship Id="rId26" Type="http://schemas.openxmlformats.org/officeDocument/2006/relationships/tags" Target="../tags/tag205.xml"/><Relationship Id="rId25" Type="http://schemas.openxmlformats.org/officeDocument/2006/relationships/tags" Target="../tags/tag204.xml"/><Relationship Id="rId24" Type="http://schemas.openxmlformats.org/officeDocument/2006/relationships/tags" Target="../tags/tag203.xml"/><Relationship Id="rId23" Type="http://schemas.openxmlformats.org/officeDocument/2006/relationships/tags" Target="../tags/tag202.xml"/><Relationship Id="rId22" Type="http://schemas.openxmlformats.org/officeDocument/2006/relationships/tags" Target="../tags/tag201.xml"/><Relationship Id="rId21" Type="http://schemas.openxmlformats.org/officeDocument/2006/relationships/tags" Target="../tags/tag200.xml"/><Relationship Id="rId20" Type="http://schemas.openxmlformats.org/officeDocument/2006/relationships/tags" Target="../tags/tag199.xml"/><Relationship Id="rId2" Type="http://schemas.openxmlformats.org/officeDocument/2006/relationships/tags" Target="../tags/tag181.xml"/><Relationship Id="rId19" Type="http://schemas.openxmlformats.org/officeDocument/2006/relationships/tags" Target="../tags/tag198.xml"/><Relationship Id="rId18" Type="http://schemas.openxmlformats.org/officeDocument/2006/relationships/tags" Target="../tags/tag197.xml"/><Relationship Id="rId17" Type="http://schemas.openxmlformats.org/officeDocument/2006/relationships/tags" Target="../tags/tag196.xml"/><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tags" Target="../tags/tag180.xml"/></Relationships>
</file>

<file path=ppt/slides/_rels/slide12.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3" Type="http://schemas.openxmlformats.org/officeDocument/2006/relationships/slideLayout" Target="../slideLayouts/slideLayout2.xml"/><Relationship Id="rId12" Type="http://schemas.openxmlformats.org/officeDocument/2006/relationships/tags" Target="../tags/tag22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tags" Target="../tags/tag209.xml"/></Relationships>
</file>

<file path=ppt/slides/_rels/slide13.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2" Type="http://schemas.openxmlformats.org/officeDocument/2006/relationships/notesSlide" Target="../notesSlides/notesSlide7.xml"/><Relationship Id="rId31" Type="http://schemas.openxmlformats.org/officeDocument/2006/relationships/slideLayout" Target="../slideLayouts/slideLayout2.xml"/><Relationship Id="rId30" Type="http://schemas.openxmlformats.org/officeDocument/2006/relationships/tags" Target="../tags/tag250.xml"/><Relationship Id="rId3" Type="http://schemas.openxmlformats.org/officeDocument/2006/relationships/tags" Target="../tags/tag223.xml"/><Relationship Id="rId29" Type="http://schemas.openxmlformats.org/officeDocument/2006/relationships/tags" Target="../tags/tag249.xml"/><Relationship Id="rId28" Type="http://schemas.openxmlformats.org/officeDocument/2006/relationships/tags" Target="../tags/tag248.xml"/><Relationship Id="rId27" Type="http://schemas.openxmlformats.org/officeDocument/2006/relationships/tags" Target="../tags/tag247.xml"/><Relationship Id="rId26" Type="http://schemas.openxmlformats.org/officeDocument/2006/relationships/tags" Target="../tags/tag246.xml"/><Relationship Id="rId25" Type="http://schemas.openxmlformats.org/officeDocument/2006/relationships/tags" Target="../tags/tag245.xml"/><Relationship Id="rId24" Type="http://schemas.openxmlformats.org/officeDocument/2006/relationships/tags" Target="../tags/tag244.xml"/><Relationship Id="rId23" Type="http://schemas.openxmlformats.org/officeDocument/2006/relationships/tags" Target="../tags/tag243.xml"/><Relationship Id="rId22" Type="http://schemas.openxmlformats.org/officeDocument/2006/relationships/tags" Target="../tags/tag242.xml"/><Relationship Id="rId21" Type="http://schemas.openxmlformats.org/officeDocument/2006/relationships/tags" Target="../tags/tag241.xml"/><Relationship Id="rId20" Type="http://schemas.openxmlformats.org/officeDocument/2006/relationships/tags" Target="../tags/tag240.xml"/><Relationship Id="rId2" Type="http://schemas.openxmlformats.org/officeDocument/2006/relationships/tags" Target="../tags/tag222.xml"/><Relationship Id="rId19" Type="http://schemas.openxmlformats.org/officeDocument/2006/relationships/tags" Target="../tags/tag239.xml"/><Relationship Id="rId18" Type="http://schemas.openxmlformats.org/officeDocument/2006/relationships/tags" Target="../tags/tag238.xml"/><Relationship Id="rId17" Type="http://schemas.openxmlformats.org/officeDocument/2006/relationships/tags" Target="../tags/tag237.xml"/><Relationship Id="rId16" Type="http://schemas.openxmlformats.org/officeDocument/2006/relationships/tags" Target="../tags/tag236.xml"/><Relationship Id="rId15" Type="http://schemas.openxmlformats.org/officeDocument/2006/relationships/tags" Target="../tags/tag235.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tags" Target="../tags/tag221.xml"/></Relationships>
</file>

<file path=ppt/slides/_rels/slide14.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1" Type="http://schemas.openxmlformats.org/officeDocument/2006/relationships/slideLayout" Target="../slideLayouts/slideLayout2.xml"/><Relationship Id="rId10" Type="http://schemas.openxmlformats.org/officeDocument/2006/relationships/tags" Target="../tags/tag260.xml"/><Relationship Id="rId1" Type="http://schemas.openxmlformats.org/officeDocument/2006/relationships/tags" Target="../tags/tag2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0" Type="http://schemas.openxmlformats.org/officeDocument/2006/relationships/notesSlide" Target="../notesSlides/notesSlide8.xml"/><Relationship Id="rId1" Type="http://schemas.openxmlformats.org/officeDocument/2006/relationships/tags" Target="../tags/tag26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1" Type="http://schemas.openxmlformats.org/officeDocument/2006/relationships/notesSlide" Target="../notesSlides/notesSlide10.xml"/><Relationship Id="rId10" Type="http://schemas.openxmlformats.org/officeDocument/2006/relationships/slideLayout" Target="../slideLayouts/slideLayout2.xml"/><Relationship Id="rId1" Type="http://schemas.openxmlformats.org/officeDocument/2006/relationships/tags" Target="../tags/tag269.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3" Type="http://schemas.openxmlformats.org/officeDocument/2006/relationships/slideLayout" Target="../slideLayouts/slideLayout2.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9" Type="http://schemas.openxmlformats.org/officeDocument/2006/relationships/tags" Target="../tags/tag286.xml"/><Relationship Id="rId8" Type="http://schemas.openxmlformats.org/officeDocument/2006/relationships/tags" Target="../tags/tag285.xml"/><Relationship Id="rId7" Type="http://schemas.openxmlformats.org/officeDocument/2006/relationships/tags" Target="../tags/tag284.xml"/><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4" Type="http://schemas.openxmlformats.org/officeDocument/2006/relationships/slideLayout" Target="../slideLayouts/slideLayout2.xml"/><Relationship Id="rId13" Type="http://schemas.openxmlformats.org/officeDocument/2006/relationships/tags" Target="../tags/tag290.xml"/><Relationship Id="rId12" Type="http://schemas.openxmlformats.org/officeDocument/2006/relationships/tags" Target="../tags/tag289.xml"/><Relationship Id="rId11" Type="http://schemas.openxmlformats.org/officeDocument/2006/relationships/tags" Target="../tags/tag288.xml"/><Relationship Id="rId10" Type="http://schemas.openxmlformats.org/officeDocument/2006/relationships/tags" Target="../tags/tag287.xml"/><Relationship Id="rId1" Type="http://schemas.openxmlformats.org/officeDocument/2006/relationships/tags" Target="../tags/tag27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2" Type="http://schemas.openxmlformats.org/officeDocument/2006/relationships/slideLayout" Target="../slideLayouts/slideLayout2.xml"/><Relationship Id="rId31" Type="http://schemas.openxmlformats.org/officeDocument/2006/relationships/tags" Target="../tags/tag321.xml"/><Relationship Id="rId30" Type="http://schemas.openxmlformats.org/officeDocument/2006/relationships/tags" Target="../tags/tag320.xml"/><Relationship Id="rId3" Type="http://schemas.openxmlformats.org/officeDocument/2006/relationships/tags" Target="../tags/tag293.xml"/><Relationship Id="rId29" Type="http://schemas.openxmlformats.org/officeDocument/2006/relationships/tags" Target="../tags/tag319.xml"/><Relationship Id="rId28" Type="http://schemas.openxmlformats.org/officeDocument/2006/relationships/tags" Target="../tags/tag318.xml"/><Relationship Id="rId27" Type="http://schemas.openxmlformats.org/officeDocument/2006/relationships/tags" Target="../tags/tag317.xml"/><Relationship Id="rId26" Type="http://schemas.openxmlformats.org/officeDocument/2006/relationships/tags" Target="../tags/tag316.xml"/><Relationship Id="rId25" Type="http://schemas.openxmlformats.org/officeDocument/2006/relationships/tags" Target="../tags/tag315.xml"/><Relationship Id="rId24" Type="http://schemas.openxmlformats.org/officeDocument/2006/relationships/tags" Target="../tags/tag314.xml"/><Relationship Id="rId23" Type="http://schemas.openxmlformats.org/officeDocument/2006/relationships/tags" Target="../tags/tag313.xml"/><Relationship Id="rId22" Type="http://schemas.openxmlformats.org/officeDocument/2006/relationships/tags" Target="../tags/tag312.xml"/><Relationship Id="rId21" Type="http://schemas.openxmlformats.org/officeDocument/2006/relationships/tags" Target="../tags/tag311.xml"/><Relationship Id="rId20" Type="http://schemas.openxmlformats.org/officeDocument/2006/relationships/tags" Target="../tags/tag310.xml"/><Relationship Id="rId2" Type="http://schemas.openxmlformats.org/officeDocument/2006/relationships/tags" Target="../tags/tag292.xml"/><Relationship Id="rId19" Type="http://schemas.openxmlformats.org/officeDocument/2006/relationships/tags" Target="../tags/tag309.xml"/><Relationship Id="rId18" Type="http://schemas.openxmlformats.org/officeDocument/2006/relationships/tags" Target="../tags/tag308.xml"/><Relationship Id="rId17" Type="http://schemas.openxmlformats.org/officeDocument/2006/relationships/tags" Target="../tags/tag307.xml"/><Relationship Id="rId16" Type="http://schemas.openxmlformats.org/officeDocument/2006/relationships/tags" Target="../tags/tag306.xml"/><Relationship Id="rId15" Type="http://schemas.openxmlformats.org/officeDocument/2006/relationships/tags" Target="../tags/tag305.xml"/><Relationship Id="rId14" Type="http://schemas.openxmlformats.org/officeDocument/2006/relationships/tags" Target="../tags/tag304.xml"/><Relationship Id="rId13" Type="http://schemas.openxmlformats.org/officeDocument/2006/relationships/tags" Target="../tags/tag303.xml"/><Relationship Id="rId12" Type="http://schemas.openxmlformats.org/officeDocument/2006/relationships/tags" Target="../tags/tag30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tags" Target="../tags/tag29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9" Type="http://schemas.openxmlformats.org/officeDocument/2006/relationships/slideLayout" Target="../slideLayouts/slideLayout2.xml"/><Relationship Id="rId28" Type="http://schemas.openxmlformats.org/officeDocument/2006/relationships/tags" Target="../tags/tag60.xml"/><Relationship Id="rId27" Type="http://schemas.openxmlformats.org/officeDocument/2006/relationships/tags" Target="../tags/tag59.xml"/><Relationship Id="rId26" Type="http://schemas.openxmlformats.org/officeDocument/2006/relationships/tags" Target="../tags/tag58.xml"/><Relationship Id="rId25" Type="http://schemas.openxmlformats.org/officeDocument/2006/relationships/tags" Target="../tags/tag57.xml"/><Relationship Id="rId24" Type="http://schemas.openxmlformats.org/officeDocument/2006/relationships/tags" Target="../tags/tag56.xml"/><Relationship Id="rId23" Type="http://schemas.openxmlformats.org/officeDocument/2006/relationships/tags" Target="../tags/tag55.xml"/><Relationship Id="rId22" Type="http://schemas.openxmlformats.org/officeDocument/2006/relationships/tags" Target="../tags/tag54.xml"/><Relationship Id="rId21" Type="http://schemas.openxmlformats.org/officeDocument/2006/relationships/tags" Target="../tags/tag53.xml"/><Relationship Id="rId20" Type="http://schemas.openxmlformats.org/officeDocument/2006/relationships/tags" Target="../tags/tag52.xml"/><Relationship Id="rId2" Type="http://schemas.openxmlformats.org/officeDocument/2006/relationships/tags" Target="../tags/tag34.xml"/><Relationship Id="rId19" Type="http://schemas.openxmlformats.org/officeDocument/2006/relationships/tags" Target="../tags/tag51.xml"/><Relationship Id="rId18" Type="http://schemas.openxmlformats.org/officeDocument/2006/relationships/tags" Target="../tags/tag50.xml"/><Relationship Id="rId17" Type="http://schemas.openxmlformats.org/officeDocument/2006/relationships/tags" Target="../tags/tag49.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3" Type="http://schemas.openxmlformats.org/officeDocument/2006/relationships/slideLayout" Target="../slideLayouts/slideLayout2.xml"/><Relationship Id="rId32" Type="http://schemas.openxmlformats.org/officeDocument/2006/relationships/tags" Target="../tags/tag353.xml"/><Relationship Id="rId31" Type="http://schemas.openxmlformats.org/officeDocument/2006/relationships/tags" Target="../tags/tag352.xml"/><Relationship Id="rId30" Type="http://schemas.openxmlformats.org/officeDocument/2006/relationships/tags" Target="../tags/tag351.xml"/><Relationship Id="rId3" Type="http://schemas.openxmlformats.org/officeDocument/2006/relationships/tags" Target="../tags/tag324.xml"/><Relationship Id="rId29" Type="http://schemas.openxmlformats.org/officeDocument/2006/relationships/tags" Target="../tags/tag350.xml"/><Relationship Id="rId28" Type="http://schemas.openxmlformats.org/officeDocument/2006/relationships/tags" Target="../tags/tag349.xml"/><Relationship Id="rId27" Type="http://schemas.openxmlformats.org/officeDocument/2006/relationships/tags" Target="../tags/tag348.xml"/><Relationship Id="rId26" Type="http://schemas.openxmlformats.org/officeDocument/2006/relationships/tags" Target="../tags/tag347.xml"/><Relationship Id="rId25" Type="http://schemas.openxmlformats.org/officeDocument/2006/relationships/tags" Target="../tags/tag346.xml"/><Relationship Id="rId24" Type="http://schemas.openxmlformats.org/officeDocument/2006/relationships/tags" Target="../tags/tag345.xml"/><Relationship Id="rId23" Type="http://schemas.openxmlformats.org/officeDocument/2006/relationships/tags" Target="../tags/tag344.xml"/><Relationship Id="rId22" Type="http://schemas.openxmlformats.org/officeDocument/2006/relationships/tags" Target="../tags/tag343.xml"/><Relationship Id="rId21" Type="http://schemas.openxmlformats.org/officeDocument/2006/relationships/tags" Target="../tags/tag342.xml"/><Relationship Id="rId20" Type="http://schemas.openxmlformats.org/officeDocument/2006/relationships/tags" Target="../tags/tag341.xml"/><Relationship Id="rId2" Type="http://schemas.openxmlformats.org/officeDocument/2006/relationships/tags" Target="../tags/tag323.xml"/><Relationship Id="rId19" Type="http://schemas.openxmlformats.org/officeDocument/2006/relationships/tags" Target="../tags/tag340.xml"/><Relationship Id="rId18" Type="http://schemas.openxmlformats.org/officeDocument/2006/relationships/tags" Target="../tags/tag339.xml"/><Relationship Id="rId17" Type="http://schemas.openxmlformats.org/officeDocument/2006/relationships/tags" Target="../tags/tag338.xml"/><Relationship Id="rId16" Type="http://schemas.openxmlformats.org/officeDocument/2006/relationships/tags" Target="../tags/tag337.xml"/><Relationship Id="rId15" Type="http://schemas.openxmlformats.org/officeDocument/2006/relationships/tags" Target="../tags/tag336.xml"/><Relationship Id="rId14" Type="http://schemas.openxmlformats.org/officeDocument/2006/relationships/tags" Target="../tags/tag335.xml"/><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2.xml"/></Relationships>
</file>

<file path=ppt/slides/_rels/slide36.xml.rels><?xml version="1.0" encoding="UTF-8" standalone="yes"?>
<Relationships xmlns="http://schemas.openxmlformats.org/package/2006/relationships"><Relationship Id="rId9" Type="http://schemas.openxmlformats.org/officeDocument/2006/relationships/tags" Target="../tags/tag362.xml"/><Relationship Id="rId8" Type="http://schemas.openxmlformats.org/officeDocument/2006/relationships/tags" Target="../tags/tag361.xml"/><Relationship Id="rId7" Type="http://schemas.openxmlformats.org/officeDocument/2006/relationships/tags" Target="../tags/tag360.xml"/><Relationship Id="rId6" Type="http://schemas.openxmlformats.org/officeDocument/2006/relationships/tags" Target="../tags/tag359.xml"/><Relationship Id="rId5" Type="http://schemas.openxmlformats.org/officeDocument/2006/relationships/tags" Target="../tags/tag358.xml"/><Relationship Id="rId4" Type="http://schemas.openxmlformats.org/officeDocument/2006/relationships/tags" Target="../tags/tag357.xml"/><Relationship Id="rId3" Type="http://schemas.openxmlformats.org/officeDocument/2006/relationships/tags" Target="../tags/tag356.xml"/><Relationship Id="rId2" Type="http://schemas.openxmlformats.org/officeDocument/2006/relationships/tags" Target="../tags/tag355.xml"/><Relationship Id="rId15" Type="http://schemas.openxmlformats.org/officeDocument/2006/relationships/slideLayout" Target="../slideLayouts/slideLayout2.xml"/><Relationship Id="rId14" Type="http://schemas.openxmlformats.org/officeDocument/2006/relationships/tags" Target="../tags/tag367.xml"/><Relationship Id="rId13" Type="http://schemas.openxmlformats.org/officeDocument/2006/relationships/tags" Target="../tags/tag366.xml"/><Relationship Id="rId12" Type="http://schemas.openxmlformats.org/officeDocument/2006/relationships/tags" Target="../tags/tag365.xml"/><Relationship Id="rId11" Type="http://schemas.openxmlformats.org/officeDocument/2006/relationships/tags" Target="../tags/tag364.xml"/><Relationship Id="rId10" Type="http://schemas.openxmlformats.org/officeDocument/2006/relationships/tags" Target="../tags/tag363.xml"/><Relationship Id="rId1" Type="http://schemas.openxmlformats.org/officeDocument/2006/relationships/tags" Target="../tags/tag35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6" Type="http://schemas.openxmlformats.org/officeDocument/2006/relationships/notesSlide" Target="../notesSlides/notesSlide2.xml"/><Relationship Id="rId15" Type="http://schemas.openxmlformats.org/officeDocument/2006/relationships/slideLayout" Target="../slideLayouts/slideLayout2.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tags" Target="../tags/tag61.xml"/></Relationships>
</file>

<file path=ppt/slides/_rels/slide5.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6" Type="http://schemas.openxmlformats.org/officeDocument/2006/relationships/notesSlide" Target="../notesSlides/notesSlide3.xml"/><Relationship Id="rId25" Type="http://schemas.openxmlformats.org/officeDocument/2006/relationships/slideLayout" Target="../slideLayouts/slideLayout2.xml"/><Relationship Id="rId24" Type="http://schemas.openxmlformats.org/officeDocument/2006/relationships/tags" Target="../tags/tag98.xml"/><Relationship Id="rId23" Type="http://schemas.openxmlformats.org/officeDocument/2006/relationships/tags" Target="../tags/tag97.xml"/><Relationship Id="rId22" Type="http://schemas.openxmlformats.org/officeDocument/2006/relationships/tags" Target="../tags/tag96.xml"/><Relationship Id="rId21" Type="http://schemas.openxmlformats.org/officeDocument/2006/relationships/tags" Target="../tags/tag95.xml"/><Relationship Id="rId20" Type="http://schemas.openxmlformats.org/officeDocument/2006/relationships/tags" Target="../tags/tag94.xml"/><Relationship Id="rId2" Type="http://schemas.openxmlformats.org/officeDocument/2006/relationships/tags" Target="../tags/tag76.xml"/><Relationship Id="rId19" Type="http://schemas.openxmlformats.org/officeDocument/2006/relationships/tags" Target="../tags/tag93.xml"/><Relationship Id="rId18" Type="http://schemas.openxmlformats.org/officeDocument/2006/relationships/tags" Target="../tags/tag92.xml"/><Relationship Id="rId17" Type="http://schemas.openxmlformats.org/officeDocument/2006/relationships/tags" Target="../tags/tag91.xml"/><Relationship Id="rId16" Type="http://schemas.openxmlformats.org/officeDocument/2006/relationships/tags" Target="../tags/tag90.xml"/><Relationship Id="rId15" Type="http://schemas.openxmlformats.org/officeDocument/2006/relationships/tags" Target="../tags/tag89.xml"/><Relationship Id="rId14" Type="http://schemas.openxmlformats.org/officeDocument/2006/relationships/tags" Target="../tags/tag88.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tags" Target="../tags/tag75.xml"/></Relationships>
</file>

<file path=ppt/slides/_rels/slide6.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0" Type="http://schemas.openxmlformats.org/officeDocument/2006/relationships/slideLayout" Target="../slideLayouts/slideLayout2.xml"/><Relationship Id="rId3" Type="http://schemas.openxmlformats.org/officeDocument/2006/relationships/tags" Target="../tags/tag101.xml"/><Relationship Id="rId29" Type="http://schemas.openxmlformats.org/officeDocument/2006/relationships/tags" Target="../tags/tag127.xml"/><Relationship Id="rId28" Type="http://schemas.openxmlformats.org/officeDocument/2006/relationships/tags" Target="../tags/tag126.xml"/><Relationship Id="rId27" Type="http://schemas.openxmlformats.org/officeDocument/2006/relationships/tags" Target="../tags/tag125.xml"/><Relationship Id="rId26" Type="http://schemas.openxmlformats.org/officeDocument/2006/relationships/tags" Target="../tags/tag124.xml"/><Relationship Id="rId25" Type="http://schemas.openxmlformats.org/officeDocument/2006/relationships/tags" Target="../tags/tag123.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tags" Target="../tags/tag118.xml"/><Relationship Id="rId2" Type="http://schemas.openxmlformats.org/officeDocument/2006/relationships/tags" Target="../tags/tag100.xml"/><Relationship Id="rId19" Type="http://schemas.openxmlformats.org/officeDocument/2006/relationships/tags" Target="../tags/tag117.xml"/><Relationship Id="rId18" Type="http://schemas.openxmlformats.org/officeDocument/2006/relationships/tags" Target="../tags/tag116.xml"/><Relationship Id="rId17" Type="http://schemas.openxmlformats.org/officeDocument/2006/relationships/tags" Target="../tags/tag115.xml"/><Relationship Id="rId16" Type="http://schemas.openxmlformats.org/officeDocument/2006/relationships/tags" Target="../tags/tag114.xml"/><Relationship Id="rId15" Type="http://schemas.openxmlformats.org/officeDocument/2006/relationships/tags" Target="../tags/tag11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99.xml"/></Relationships>
</file>

<file path=ppt/slides/_rels/slide7.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2" Type="http://schemas.openxmlformats.org/officeDocument/2006/relationships/notesSlide" Target="../notesSlides/notesSlide4.xml"/><Relationship Id="rId31" Type="http://schemas.openxmlformats.org/officeDocument/2006/relationships/slideLayout" Target="../slideLayouts/slideLayout2.xml"/><Relationship Id="rId30" Type="http://schemas.openxmlformats.org/officeDocument/2006/relationships/image" Target="../media/image4.png"/><Relationship Id="rId3" Type="http://schemas.openxmlformats.org/officeDocument/2006/relationships/tags" Target="../tags/tag130.xml"/><Relationship Id="rId29" Type="http://schemas.openxmlformats.org/officeDocument/2006/relationships/image" Target="../media/image3.png"/><Relationship Id="rId28" Type="http://schemas.openxmlformats.org/officeDocument/2006/relationships/tags" Target="../tags/tag155.xml"/><Relationship Id="rId27" Type="http://schemas.openxmlformats.org/officeDocument/2006/relationships/tags" Target="../tags/tag154.xml"/><Relationship Id="rId26" Type="http://schemas.openxmlformats.org/officeDocument/2006/relationships/tags" Target="../tags/tag153.xml"/><Relationship Id="rId25" Type="http://schemas.openxmlformats.org/officeDocument/2006/relationships/tags" Target="../tags/tag152.xml"/><Relationship Id="rId24" Type="http://schemas.openxmlformats.org/officeDocument/2006/relationships/tags" Target="../tags/tag151.xml"/><Relationship Id="rId23" Type="http://schemas.openxmlformats.org/officeDocument/2006/relationships/tags" Target="../tags/tag150.xml"/><Relationship Id="rId22" Type="http://schemas.openxmlformats.org/officeDocument/2006/relationships/tags" Target="../tags/tag149.xml"/><Relationship Id="rId21" Type="http://schemas.openxmlformats.org/officeDocument/2006/relationships/tags" Target="../tags/tag148.xml"/><Relationship Id="rId20" Type="http://schemas.openxmlformats.org/officeDocument/2006/relationships/tags" Target="../tags/tag147.xml"/><Relationship Id="rId2" Type="http://schemas.openxmlformats.org/officeDocument/2006/relationships/tags" Target="../tags/tag129.xml"/><Relationship Id="rId19" Type="http://schemas.openxmlformats.org/officeDocument/2006/relationships/tags" Target="../tags/tag146.xml"/><Relationship Id="rId18" Type="http://schemas.openxmlformats.org/officeDocument/2006/relationships/tags" Target="../tags/tag145.xml"/><Relationship Id="rId17" Type="http://schemas.openxmlformats.org/officeDocument/2006/relationships/tags" Target="../tags/tag144.xml"/><Relationship Id="rId16" Type="http://schemas.openxmlformats.org/officeDocument/2006/relationships/tags" Target="../tags/tag143.xml"/><Relationship Id="rId15" Type="http://schemas.openxmlformats.org/officeDocument/2006/relationships/tags" Target="../tags/tag142.xml"/><Relationship Id="rId14" Type="http://schemas.openxmlformats.org/officeDocument/2006/relationships/tags" Target="../tags/tag141.xml"/><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tags" Target="../tags/tag1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4627" y="1060106"/>
            <a:ext cx="2670288" cy="1417050"/>
          </a:xfrm>
          <a:prstGeom prst="rect">
            <a:avLst/>
          </a:prstGeom>
        </p:spPr>
      </p:pic>
      <p:sp>
        <p:nvSpPr>
          <p:cNvPr id="4" name="矩形 3"/>
          <p:cNvSpPr/>
          <p:nvPr/>
        </p:nvSpPr>
        <p:spPr>
          <a:xfrm>
            <a:off x="2207568" y="2852936"/>
            <a:ext cx="7459133" cy="922020"/>
          </a:xfrm>
          <a:prstGeom prst="rect">
            <a:avLst/>
          </a:prstGeom>
        </p:spPr>
        <p:txBody>
          <a:bodyPr wrap="square">
            <a:spAutoFit/>
          </a:bodyPr>
          <a:lstStyle/>
          <a:p>
            <a:pPr algn="ctr"/>
            <a:r>
              <a:rPr lang="zh-CN" altLang="en-US" sz="5400" dirty="0" smtClean="0">
                <a:latin typeface="微软雅黑"/>
                <a:ea typeface="微软雅黑"/>
                <a:cs typeface="微软雅黑"/>
              </a:rPr>
              <a:t>大数据概述</a:t>
            </a:r>
            <a:endParaRPr lang="zh-CN" altLang="en-US" sz="5400" dirty="0" smtClean="0">
              <a:latin typeface="微软雅黑"/>
              <a:ea typeface="微软雅黑"/>
              <a:cs typeface="微软雅黑"/>
            </a:endParaRPr>
          </a:p>
        </p:txBody>
      </p:sp>
      <p:sp>
        <p:nvSpPr>
          <p:cNvPr id="5" name="矩形 4"/>
          <p:cNvSpPr/>
          <p:nvPr/>
        </p:nvSpPr>
        <p:spPr>
          <a:xfrm>
            <a:off x="8904312" y="4437112"/>
            <a:ext cx="1944216" cy="706755"/>
          </a:xfrm>
          <a:prstGeom prst="rect">
            <a:avLst/>
          </a:prstGeom>
        </p:spPr>
        <p:txBody>
          <a:bodyPr wrap="square">
            <a:spAutoFit/>
          </a:bodyPr>
          <a:lstStyle/>
          <a:p>
            <a:pPr algn="ctr"/>
            <a:endParaRPr lang="en-US" altLang="zh-CN" sz="2000" dirty="0" smtClean="0">
              <a:latin typeface="微软雅黑"/>
              <a:ea typeface="微软雅黑"/>
              <a:cs typeface="微软雅黑"/>
            </a:endParaRPr>
          </a:p>
          <a:p>
            <a:pPr algn="ctr"/>
            <a:r>
              <a:rPr lang="zh-CN" altLang="zh-CN" sz="2000" dirty="0" smtClean="0">
                <a:latin typeface="微软雅黑"/>
                <a:ea typeface="微软雅黑"/>
                <a:cs typeface="微软雅黑"/>
              </a:rPr>
              <a:t>2</a:t>
            </a:r>
            <a:r>
              <a:rPr lang="en-US" altLang="zh-CN" sz="2000" dirty="0" smtClean="0">
                <a:latin typeface="微软雅黑"/>
                <a:ea typeface="微软雅黑"/>
                <a:cs typeface="微软雅黑"/>
              </a:rPr>
              <a:t>019/</a:t>
            </a:r>
            <a:r>
              <a:rPr lang="zh-CN" altLang="zh-CN" sz="2000" dirty="0" smtClean="0">
                <a:latin typeface="微软雅黑"/>
                <a:ea typeface="微软雅黑"/>
                <a:cs typeface="微软雅黑"/>
              </a:rPr>
              <a:t>1</a:t>
            </a:r>
            <a:r>
              <a:rPr lang="en-US" altLang="zh-CN" sz="2000" dirty="0" smtClean="0">
                <a:latin typeface="微软雅黑"/>
                <a:ea typeface="微软雅黑"/>
                <a:cs typeface="微软雅黑"/>
              </a:rPr>
              <a:t>1/14</a:t>
            </a:r>
            <a:endParaRPr lang="en-US" altLang="zh-CN" sz="2000" dirty="0" smtClean="0">
              <a:latin typeface="微软雅黑"/>
              <a:ea typeface="微软雅黑"/>
              <a:cs typeface="微软雅黑"/>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92015" y="5678170"/>
            <a:ext cx="10515600" cy="1325563"/>
          </a:xfrm>
        </p:spPr>
        <p:txBody>
          <a:bodyPr/>
          <a:p>
            <a:r>
              <a:rPr lang="zh-CN" altLang="en-US" sz="2800">
                <a:sym typeface="+mn-ea"/>
              </a:rPr>
              <a:t>数据仓库开发流程</a:t>
            </a:r>
            <a:br>
              <a:rPr lang="zh-CN" altLang="en-US"/>
            </a:br>
            <a:endParaRPr lang="zh-CN" altLang="en-US"/>
          </a:p>
        </p:txBody>
      </p:sp>
      <p:sp>
        <p:nvSpPr>
          <p:cNvPr id="32" name="菱形 31"/>
          <p:cNvSpPr/>
          <p:nvPr>
            <p:custDataLst>
              <p:tags r:id="rId1"/>
            </p:custDataLst>
          </p:nvPr>
        </p:nvSpPr>
        <p:spPr>
          <a:xfrm rot="16200000">
            <a:off x="4799968" y="3072880"/>
            <a:ext cx="822284" cy="1498695"/>
          </a:xfrm>
          <a:prstGeom prst="diamond">
            <a:avLst/>
          </a:prstGeom>
          <a:solidFill>
            <a:srgbClr val="8590CA">
              <a:lumMod val="60000"/>
              <a:lumOff val="4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sp>
        <p:nvSpPr>
          <p:cNvPr id="33" name="平行四边形 32"/>
          <p:cNvSpPr/>
          <p:nvPr>
            <p:custDataLst>
              <p:tags r:id="rId2"/>
            </p:custDataLst>
          </p:nvPr>
        </p:nvSpPr>
        <p:spPr>
          <a:xfrm rot="16200000">
            <a:off x="4497223" y="3785592"/>
            <a:ext cx="678426" cy="749348"/>
          </a:xfrm>
          <a:prstGeom prst="parallelogram">
            <a:avLst>
              <a:gd name="adj" fmla="val 60623"/>
            </a:avLst>
          </a:prstGeom>
          <a:solidFill>
            <a:srgbClr val="8590CA"/>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sp>
        <p:nvSpPr>
          <p:cNvPr id="34" name="平行四边形 33"/>
          <p:cNvSpPr/>
          <p:nvPr>
            <p:custDataLst>
              <p:tags r:id="rId3"/>
            </p:custDataLst>
          </p:nvPr>
        </p:nvSpPr>
        <p:spPr>
          <a:xfrm rot="16200000" flipV="1">
            <a:off x="5246571" y="3785592"/>
            <a:ext cx="678426" cy="749348"/>
          </a:xfrm>
          <a:prstGeom prst="parallelogram">
            <a:avLst>
              <a:gd name="adj" fmla="val 60623"/>
            </a:avLst>
          </a:prstGeom>
          <a:solidFill>
            <a:srgbClr val="8590CA">
              <a:lumMod val="75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sp>
        <p:nvSpPr>
          <p:cNvPr id="26" name="菱形 25"/>
          <p:cNvSpPr/>
          <p:nvPr>
            <p:custDataLst>
              <p:tags r:id="rId4"/>
            </p:custDataLst>
          </p:nvPr>
        </p:nvSpPr>
        <p:spPr>
          <a:xfrm rot="16200000">
            <a:off x="5715559" y="2419816"/>
            <a:ext cx="822284" cy="1498695"/>
          </a:xfrm>
          <a:prstGeom prst="diamond">
            <a:avLst/>
          </a:prstGeom>
          <a:solidFill>
            <a:srgbClr val="8EAADC">
              <a:lumMod val="60000"/>
              <a:lumOff val="4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sp>
        <p:nvSpPr>
          <p:cNvPr id="27" name="平行四边形 26"/>
          <p:cNvSpPr/>
          <p:nvPr>
            <p:custDataLst>
              <p:tags r:id="rId5"/>
            </p:custDataLst>
          </p:nvPr>
        </p:nvSpPr>
        <p:spPr>
          <a:xfrm rot="16200000">
            <a:off x="5412814" y="3132527"/>
            <a:ext cx="678426" cy="749348"/>
          </a:xfrm>
          <a:prstGeom prst="parallelogram">
            <a:avLst>
              <a:gd name="adj" fmla="val 60623"/>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sp>
        <p:nvSpPr>
          <p:cNvPr id="28" name="平行四边形 27"/>
          <p:cNvSpPr/>
          <p:nvPr>
            <p:custDataLst>
              <p:tags r:id="rId6"/>
            </p:custDataLst>
          </p:nvPr>
        </p:nvSpPr>
        <p:spPr>
          <a:xfrm rot="16200000" flipV="1">
            <a:off x="6162162" y="3132527"/>
            <a:ext cx="678426" cy="749348"/>
          </a:xfrm>
          <a:prstGeom prst="parallelogram">
            <a:avLst>
              <a:gd name="adj" fmla="val 60623"/>
            </a:avLst>
          </a:prstGeom>
          <a:solidFill>
            <a:srgbClr val="8EAADC">
              <a:lumMod val="75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cxnSp>
        <p:nvCxnSpPr>
          <p:cNvPr id="7" name="肘形连接符 6"/>
          <p:cNvCxnSpPr>
            <a:endCxn id="5" idx="1"/>
          </p:cNvCxnSpPr>
          <p:nvPr>
            <p:custDataLst>
              <p:tags r:id="rId7"/>
            </p:custDataLst>
          </p:nvPr>
        </p:nvCxnSpPr>
        <p:spPr>
          <a:xfrm flipV="1">
            <a:off x="6752793" y="2738395"/>
            <a:ext cx="2170544" cy="274131"/>
          </a:xfrm>
          <a:prstGeom prst="bentConnector3">
            <a:avLst>
              <a:gd name="adj1" fmla="val 50000"/>
            </a:avLst>
          </a:prstGeom>
          <a:ln w="19050">
            <a:solidFill>
              <a:srgbClr val="8EAADC"/>
            </a:solidFill>
            <a:headEnd type="oval"/>
            <a:tailEnd type="oval"/>
          </a:ln>
        </p:spPr>
        <p:style>
          <a:lnRef idx="1">
            <a:srgbClr val="8590CA"/>
          </a:lnRef>
          <a:fillRef idx="0">
            <a:srgbClr val="8590CA"/>
          </a:fillRef>
          <a:effectRef idx="0">
            <a:srgbClr val="8590CA"/>
          </a:effectRef>
          <a:fontRef idx="minor">
            <a:sysClr val="windowText" lastClr="000000"/>
          </a:fontRef>
        </p:style>
      </p:cxnSp>
      <p:cxnSp>
        <p:nvCxnSpPr>
          <p:cNvPr id="10" name="肘形连接符 9"/>
          <p:cNvCxnSpPr>
            <a:endCxn id="17" idx="3"/>
          </p:cNvCxnSpPr>
          <p:nvPr>
            <p:custDataLst>
              <p:tags r:id="rId8"/>
            </p:custDataLst>
          </p:nvPr>
        </p:nvCxnSpPr>
        <p:spPr>
          <a:xfrm rot="10800000">
            <a:off x="3535497" y="2738395"/>
            <a:ext cx="1342084" cy="759798"/>
          </a:xfrm>
          <a:prstGeom prst="bentConnector3">
            <a:avLst>
              <a:gd name="adj1" fmla="val 50000"/>
            </a:avLst>
          </a:prstGeom>
          <a:ln w="19050">
            <a:solidFill>
              <a:srgbClr val="8590CA"/>
            </a:solidFill>
            <a:headEnd type="oval"/>
            <a:tailEnd type="oval"/>
          </a:ln>
        </p:spPr>
        <p:style>
          <a:lnRef idx="1">
            <a:srgbClr val="8590CA"/>
          </a:lnRef>
          <a:fillRef idx="0">
            <a:srgbClr val="8590CA"/>
          </a:fillRef>
          <a:effectRef idx="0">
            <a:srgbClr val="8590CA"/>
          </a:effectRef>
          <a:fontRef idx="minor">
            <a:sysClr val="windowText" lastClr="000000"/>
          </a:fontRef>
        </p:style>
      </p:cxnSp>
      <p:sp>
        <p:nvSpPr>
          <p:cNvPr id="17" name="文本框 16"/>
          <p:cNvSpPr txBox="1"/>
          <p:nvPr>
            <p:custDataLst>
              <p:tags r:id="rId9"/>
            </p:custDataLst>
          </p:nvPr>
        </p:nvSpPr>
        <p:spPr bwMode="auto">
          <a:xfrm>
            <a:off x="555608" y="2537173"/>
            <a:ext cx="2979888" cy="401172"/>
          </a:xfrm>
          <a:prstGeom prst="rect">
            <a:avLst/>
          </a:prstGeom>
          <a:noFill/>
        </p:spPr>
        <p:txBody>
          <a:bodyPr wrap="square" lIns="90000" tIns="46800" rIns="90000" bIns="46800" anchor="b" anchorCtr="0">
            <a:normAutofit fontScale="82500"/>
          </a:bodyPr>
          <a:p>
            <a:pPr algn="r" latinLnBrk="0">
              <a:lnSpc>
                <a:spcPct val="120000"/>
              </a:lnSpc>
            </a:pPr>
            <a:r>
              <a:rPr lang="zh-CN" altLang="en-US" b="1" spc="300">
                <a:solidFill>
                  <a:srgbClr val="8590CA"/>
                </a:solidFill>
                <a:effectLst/>
                <a:latin typeface="Arial" panose="020B0604020202090204" pitchFamily="34" charset="0"/>
                <a:ea typeface="微软雅黑" pitchFamily="34" charset="-122"/>
                <a:cs typeface="+mn-ea"/>
              </a:rPr>
              <a:t>数据导入</a:t>
            </a:r>
            <a:endParaRPr lang="zh-CN" altLang="en-US" b="1" spc="300">
              <a:solidFill>
                <a:srgbClr val="8590CA"/>
              </a:solidFill>
              <a:effectLst/>
              <a:latin typeface="Arial" panose="020B0604020202090204" pitchFamily="34" charset="0"/>
              <a:ea typeface="微软雅黑" pitchFamily="34" charset="-122"/>
              <a:cs typeface="+mn-ea"/>
            </a:endParaRPr>
          </a:p>
        </p:txBody>
      </p:sp>
      <p:sp>
        <p:nvSpPr>
          <p:cNvPr id="4" name="文本框 3"/>
          <p:cNvSpPr txBox="1"/>
          <p:nvPr>
            <p:custDataLst>
              <p:tags r:id="rId10"/>
            </p:custDataLst>
          </p:nvPr>
        </p:nvSpPr>
        <p:spPr bwMode="auto">
          <a:xfrm>
            <a:off x="555608" y="2982972"/>
            <a:ext cx="2979888" cy="599579"/>
          </a:xfrm>
          <a:prstGeom prst="rect">
            <a:avLst/>
          </a:prstGeom>
          <a:noFill/>
        </p:spPr>
        <p:txBody>
          <a:bodyPr wrap="square" lIns="90000" tIns="46800" rIns="90000" bIns="46800">
            <a:normAutofit lnSpcReduction="20000"/>
          </a:bodyPr>
          <a:p>
            <a:pPr algn="r" latinLnBrk="0">
              <a:lnSpc>
                <a:spcPct val="120000"/>
              </a:lnSpc>
              <a:spcBef>
                <a:spcPts val="0"/>
              </a:spcBef>
              <a:spcAft>
                <a:spcPts val="0"/>
              </a:spcAft>
            </a:pPr>
            <a:r>
              <a:rPr lang="zh-CN" altLang="en-US" sz="1400" b="0" spc="150">
                <a:solidFill>
                  <a:sysClr val="windowText" lastClr="000000">
                    <a:lumMod val="75000"/>
                    <a:lumOff val="25000"/>
                  </a:sysClr>
                </a:solidFill>
                <a:effectLst/>
                <a:latin typeface="Arial" panose="020B0604020202090204" pitchFamily="34" charset="0"/>
                <a:ea typeface="微软雅黑" pitchFamily="34" charset="-122"/>
              </a:rPr>
              <a:t>将数据从关系型数据库导入</a:t>
            </a:r>
            <a:r>
              <a:rPr lang="en-US" altLang="zh-CN" sz="1400" b="0" spc="150">
                <a:solidFill>
                  <a:sysClr val="windowText" lastClr="000000">
                    <a:lumMod val="75000"/>
                    <a:lumOff val="25000"/>
                  </a:sysClr>
                </a:solidFill>
                <a:effectLst/>
                <a:latin typeface="Arial" panose="020B0604020202090204" pitchFamily="34" charset="0"/>
                <a:ea typeface="微软雅黑" pitchFamily="34" charset="-122"/>
              </a:rPr>
              <a:t>hdfs</a:t>
            </a:r>
            <a:endParaRPr lang="en-US" altLang="zh-CN" sz="1400" b="0" spc="150">
              <a:solidFill>
                <a:sysClr val="windowText" lastClr="000000">
                  <a:lumMod val="75000"/>
                  <a:lumOff val="25000"/>
                </a:sysClr>
              </a:solidFill>
              <a:effectLst/>
              <a:latin typeface="Arial" panose="020B0604020202090204" pitchFamily="34" charset="0"/>
              <a:ea typeface="微软雅黑" pitchFamily="34" charset="-122"/>
            </a:endParaRPr>
          </a:p>
        </p:txBody>
      </p:sp>
      <p:sp>
        <p:nvSpPr>
          <p:cNvPr id="5" name="文本框 4"/>
          <p:cNvSpPr txBox="1"/>
          <p:nvPr>
            <p:custDataLst>
              <p:tags r:id="rId11"/>
            </p:custDataLst>
          </p:nvPr>
        </p:nvSpPr>
        <p:spPr bwMode="auto">
          <a:xfrm>
            <a:off x="8923337" y="2537173"/>
            <a:ext cx="3067029" cy="401172"/>
          </a:xfrm>
          <a:prstGeom prst="rect">
            <a:avLst/>
          </a:prstGeom>
          <a:noFill/>
        </p:spPr>
        <p:txBody>
          <a:bodyPr wrap="square" lIns="90000" tIns="46800" rIns="90000" bIns="46800" anchor="b" anchorCtr="0">
            <a:normAutofit fontScale="82500"/>
          </a:bodyPr>
          <a:p>
            <a:pPr algn="l" latinLnBrk="0">
              <a:lnSpc>
                <a:spcPct val="120000"/>
              </a:lnSpc>
            </a:pPr>
            <a:r>
              <a:rPr lang="zh-CN" altLang="en-US" b="1" spc="300">
                <a:solidFill>
                  <a:srgbClr val="7AC2C7"/>
                </a:solidFill>
                <a:effectLst/>
                <a:latin typeface="Arial" panose="020B0604020202090204" pitchFamily="34" charset="0"/>
                <a:ea typeface="微软雅黑" pitchFamily="34" charset="-122"/>
                <a:cs typeface="+mn-ea"/>
                <a:sym typeface="+mn-ea"/>
              </a:rPr>
              <a:t>数据调用</a:t>
            </a:r>
            <a:endParaRPr lang="zh-CN" altLang="en-US" b="1" spc="300">
              <a:solidFill>
                <a:srgbClr val="8EAADC"/>
              </a:solidFill>
              <a:effectLst/>
              <a:latin typeface="Arial" panose="020B0604020202090204" pitchFamily="34" charset="0"/>
              <a:ea typeface="微软雅黑" pitchFamily="34" charset="-122"/>
              <a:cs typeface="+mn-ea"/>
            </a:endParaRPr>
          </a:p>
        </p:txBody>
      </p:sp>
      <p:sp>
        <p:nvSpPr>
          <p:cNvPr id="16" name="文本框 15"/>
          <p:cNvSpPr txBox="1"/>
          <p:nvPr>
            <p:custDataLst>
              <p:tags r:id="rId12"/>
            </p:custDataLst>
          </p:nvPr>
        </p:nvSpPr>
        <p:spPr bwMode="auto">
          <a:xfrm>
            <a:off x="8923337" y="2982972"/>
            <a:ext cx="3067029" cy="599579"/>
          </a:xfrm>
          <a:prstGeom prst="rect">
            <a:avLst/>
          </a:prstGeom>
          <a:noFill/>
        </p:spPr>
        <p:txBody>
          <a:bodyPr wrap="square" lIns="90000" tIns="46800" rIns="90000" bIns="46800">
            <a:normAutofit lnSpcReduction="20000"/>
          </a:bodyPr>
          <a:p>
            <a:pPr algn="l" latinLnBrk="0">
              <a:lnSpc>
                <a:spcPct val="120000"/>
              </a:lnSpc>
              <a:spcBef>
                <a:spcPts val="0"/>
              </a:spcBef>
              <a:spcAft>
                <a:spcPts val="0"/>
              </a:spcAft>
            </a:pPr>
            <a:r>
              <a:rPr lang="zh-CN" altLang="en-US" sz="1400" spc="150">
                <a:solidFill>
                  <a:sysClr val="windowText" lastClr="000000">
                    <a:lumMod val="75000"/>
                    <a:lumOff val="25000"/>
                  </a:sysClr>
                </a:solidFill>
                <a:effectLst/>
                <a:latin typeface="Arial" panose="020B0604020202090204" pitchFamily="34" charset="0"/>
                <a:ea typeface="微软雅黑" pitchFamily="34" charset="-122"/>
                <a:sym typeface="+mn-ea"/>
              </a:rPr>
              <a:t>业务调用，直接查或者接口调用</a:t>
            </a:r>
            <a:endParaRPr lang="zh-CN" altLang="en-US" sz="1400" b="0" spc="150">
              <a:solidFill>
                <a:sysClr val="windowText" lastClr="000000">
                  <a:lumMod val="75000"/>
                  <a:lumOff val="25000"/>
                </a:sysClr>
              </a:solidFill>
              <a:effectLst/>
              <a:latin typeface="Arial" panose="020B0604020202090204" pitchFamily="34" charset="0"/>
              <a:ea typeface="微软雅黑" pitchFamily="34" charset="-122"/>
            </a:endParaRPr>
          </a:p>
        </p:txBody>
      </p:sp>
      <p:sp>
        <p:nvSpPr>
          <p:cNvPr id="35" name="菱形 34"/>
          <p:cNvSpPr/>
          <p:nvPr>
            <p:custDataLst>
              <p:tags r:id="rId13"/>
            </p:custDataLst>
          </p:nvPr>
        </p:nvSpPr>
        <p:spPr>
          <a:xfrm rot="16200000">
            <a:off x="6699576" y="3067713"/>
            <a:ext cx="822284" cy="1498695"/>
          </a:xfrm>
          <a:prstGeom prst="diamond">
            <a:avLst/>
          </a:prstGeom>
          <a:solidFill>
            <a:srgbClr val="7AC2C7">
              <a:lumMod val="60000"/>
              <a:lumOff val="4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sp>
        <p:nvSpPr>
          <p:cNvPr id="36" name="平行四边形 35"/>
          <p:cNvSpPr/>
          <p:nvPr>
            <p:custDataLst>
              <p:tags r:id="rId14"/>
            </p:custDataLst>
          </p:nvPr>
        </p:nvSpPr>
        <p:spPr>
          <a:xfrm rot="16200000">
            <a:off x="6396831" y="3780425"/>
            <a:ext cx="678426" cy="749348"/>
          </a:xfrm>
          <a:prstGeom prst="parallelogram">
            <a:avLst>
              <a:gd name="adj" fmla="val 60623"/>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sp>
        <p:nvSpPr>
          <p:cNvPr id="37" name="平行四边形 36"/>
          <p:cNvSpPr/>
          <p:nvPr>
            <p:custDataLst>
              <p:tags r:id="rId15"/>
            </p:custDataLst>
          </p:nvPr>
        </p:nvSpPr>
        <p:spPr>
          <a:xfrm rot="16200000" flipV="1">
            <a:off x="7146179" y="3780425"/>
            <a:ext cx="678426" cy="749348"/>
          </a:xfrm>
          <a:prstGeom prst="parallelogram">
            <a:avLst>
              <a:gd name="adj" fmla="val 60623"/>
            </a:avLst>
          </a:prstGeom>
          <a:solidFill>
            <a:srgbClr val="7AC2C7">
              <a:lumMod val="75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sp>
        <p:nvSpPr>
          <p:cNvPr id="6" name="菱形 5"/>
          <p:cNvSpPr/>
          <p:nvPr>
            <p:custDataLst>
              <p:tags r:id="rId16"/>
            </p:custDataLst>
          </p:nvPr>
        </p:nvSpPr>
        <p:spPr>
          <a:xfrm rot="16200000">
            <a:off x="5783983" y="3720766"/>
            <a:ext cx="822284" cy="1498695"/>
          </a:xfrm>
          <a:prstGeom prst="diamond">
            <a:avLst/>
          </a:prstGeom>
          <a:solidFill>
            <a:srgbClr val="79B6D3">
              <a:lumMod val="60000"/>
              <a:lumOff val="4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sp>
        <p:nvSpPr>
          <p:cNvPr id="8" name="平行四边形 7"/>
          <p:cNvSpPr/>
          <p:nvPr>
            <p:custDataLst>
              <p:tags r:id="rId17"/>
            </p:custDataLst>
          </p:nvPr>
        </p:nvSpPr>
        <p:spPr>
          <a:xfrm rot="16200000">
            <a:off x="5481238" y="4433477"/>
            <a:ext cx="678426" cy="749348"/>
          </a:xfrm>
          <a:prstGeom prst="parallelogram">
            <a:avLst>
              <a:gd name="adj" fmla="val 60623"/>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sp>
        <p:nvSpPr>
          <p:cNvPr id="9" name="平行四边形 8"/>
          <p:cNvSpPr/>
          <p:nvPr>
            <p:custDataLst>
              <p:tags r:id="rId18"/>
            </p:custDataLst>
          </p:nvPr>
        </p:nvSpPr>
        <p:spPr>
          <a:xfrm rot="16200000" flipV="1">
            <a:off x="6230586" y="4433477"/>
            <a:ext cx="678426" cy="749348"/>
          </a:xfrm>
          <a:prstGeom prst="parallelogram">
            <a:avLst>
              <a:gd name="adj" fmla="val 60623"/>
            </a:avLst>
          </a:prstGeom>
          <a:solidFill>
            <a:srgbClr val="79B6D3">
              <a:lumMod val="75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anchor="ctr"/>
          <a:p>
            <a:pPr algn="ctr">
              <a:lnSpc>
                <a:spcPct val="120000"/>
              </a:lnSpc>
            </a:pPr>
            <a:endParaRPr>
              <a:latin typeface="Arial" panose="020B0604020202090204" pitchFamily="34" charset="0"/>
              <a:ea typeface="微软雅黑" pitchFamily="34" charset="-122"/>
            </a:endParaRPr>
          </a:p>
        </p:txBody>
      </p:sp>
      <p:cxnSp>
        <p:nvCxnSpPr>
          <p:cNvPr id="11" name="肘形连接符 9"/>
          <p:cNvCxnSpPr>
            <a:endCxn id="19" idx="3"/>
          </p:cNvCxnSpPr>
          <p:nvPr>
            <p:custDataLst>
              <p:tags r:id="rId19"/>
            </p:custDataLst>
          </p:nvPr>
        </p:nvCxnSpPr>
        <p:spPr>
          <a:xfrm rot="10800000">
            <a:off x="3535981" y="4350422"/>
            <a:ext cx="1917268" cy="629437"/>
          </a:xfrm>
          <a:prstGeom prst="bentConnector3">
            <a:avLst>
              <a:gd name="adj1" fmla="val 49982"/>
            </a:avLst>
          </a:prstGeom>
          <a:ln w="19050">
            <a:solidFill>
              <a:srgbClr val="79B6D3"/>
            </a:solidFill>
            <a:headEnd type="oval"/>
            <a:tailEnd type="oval"/>
          </a:ln>
        </p:spPr>
        <p:style>
          <a:lnRef idx="1">
            <a:srgbClr val="8590CA"/>
          </a:lnRef>
          <a:fillRef idx="0">
            <a:srgbClr val="8590CA"/>
          </a:fillRef>
          <a:effectRef idx="0">
            <a:srgbClr val="8590CA"/>
          </a:effectRef>
          <a:fontRef idx="minor">
            <a:sysClr val="windowText" lastClr="000000"/>
          </a:fontRef>
        </p:style>
      </p:cxnSp>
      <p:cxnSp>
        <p:nvCxnSpPr>
          <p:cNvPr id="42" name="肘形连接符 6"/>
          <p:cNvCxnSpPr>
            <a:endCxn id="21" idx="1"/>
          </p:cNvCxnSpPr>
          <p:nvPr>
            <p:custDataLst>
              <p:tags r:id="rId20"/>
            </p:custDataLst>
          </p:nvPr>
        </p:nvCxnSpPr>
        <p:spPr>
          <a:xfrm>
            <a:off x="7939320" y="3925639"/>
            <a:ext cx="984017" cy="372793"/>
          </a:xfrm>
          <a:prstGeom prst="bentConnector3">
            <a:avLst>
              <a:gd name="adj1" fmla="val 50000"/>
            </a:avLst>
          </a:prstGeom>
          <a:ln w="19050">
            <a:solidFill>
              <a:srgbClr val="7AC2C7"/>
            </a:solidFill>
            <a:headEnd type="oval"/>
            <a:tailEnd type="oval"/>
          </a:ln>
        </p:spPr>
        <p:style>
          <a:lnRef idx="1">
            <a:srgbClr val="8590CA"/>
          </a:lnRef>
          <a:fillRef idx="0">
            <a:srgbClr val="8590CA"/>
          </a:fillRef>
          <a:effectRef idx="0">
            <a:srgbClr val="8590CA"/>
          </a:effectRef>
          <a:fontRef idx="minor">
            <a:sysClr val="windowText" lastClr="000000"/>
          </a:fontRef>
        </p:style>
      </p:cxnSp>
      <p:sp>
        <p:nvSpPr>
          <p:cNvPr id="19" name="文本框 18"/>
          <p:cNvSpPr txBox="1"/>
          <p:nvPr>
            <p:custDataLst>
              <p:tags r:id="rId21"/>
            </p:custDataLst>
          </p:nvPr>
        </p:nvSpPr>
        <p:spPr bwMode="auto">
          <a:xfrm>
            <a:off x="555608" y="4149947"/>
            <a:ext cx="2979888" cy="401172"/>
          </a:xfrm>
          <a:prstGeom prst="rect">
            <a:avLst/>
          </a:prstGeom>
          <a:noFill/>
        </p:spPr>
        <p:txBody>
          <a:bodyPr wrap="square" lIns="90000" tIns="46800" rIns="90000" bIns="46800" anchor="b" anchorCtr="0">
            <a:normAutofit fontScale="82500"/>
          </a:bodyPr>
          <a:p>
            <a:pPr algn="r" latinLnBrk="0">
              <a:lnSpc>
                <a:spcPct val="120000"/>
              </a:lnSpc>
            </a:pPr>
            <a:r>
              <a:rPr lang="zh-CN" altLang="en-US" b="1" spc="300">
                <a:solidFill>
                  <a:srgbClr val="79B6D3"/>
                </a:solidFill>
                <a:effectLst/>
                <a:latin typeface="Arial" panose="020B0604020202090204" pitchFamily="34" charset="0"/>
                <a:ea typeface="微软雅黑" pitchFamily="34" charset="-122"/>
                <a:cs typeface="+mn-ea"/>
              </a:rPr>
              <a:t>数据开发</a:t>
            </a:r>
            <a:endParaRPr lang="zh-CN" altLang="en-US" b="1" spc="300">
              <a:solidFill>
                <a:srgbClr val="79B6D3"/>
              </a:solidFill>
              <a:effectLst/>
              <a:latin typeface="Arial" panose="020B0604020202090204" pitchFamily="34" charset="0"/>
              <a:ea typeface="微软雅黑" pitchFamily="34" charset="-122"/>
              <a:cs typeface="+mn-ea"/>
            </a:endParaRPr>
          </a:p>
        </p:txBody>
      </p:sp>
      <p:sp>
        <p:nvSpPr>
          <p:cNvPr id="20" name="文本框 19"/>
          <p:cNvSpPr txBox="1"/>
          <p:nvPr>
            <p:custDataLst>
              <p:tags r:id="rId22"/>
            </p:custDataLst>
          </p:nvPr>
        </p:nvSpPr>
        <p:spPr bwMode="auto">
          <a:xfrm>
            <a:off x="555608" y="4523991"/>
            <a:ext cx="2979888" cy="599579"/>
          </a:xfrm>
          <a:prstGeom prst="rect">
            <a:avLst/>
          </a:prstGeom>
          <a:noFill/>
        </p:spPr>
        <p:txBody>
          <a:bodyPr wrap="square" lIns="90000" tIns="46800" rIns="90000" bIns="46800">
            <a:normAutofit lnSpcReduction="20000"/>
          </a:bodyPr>
          <a:p>
            <a:pPr algn="r" latinLnBrk="0">
              <a:lnSpc>
                <a:spcPct val="120000"/>
              </a:lnSpc>
              <a:spcBef>
                <a:spcPts val="0"/>
              </a:spcBef>
              <a:spcAft>
                <a:spcPts val="0"/>
              </a:spcAft>
            </a:pPr>
            <a:r>
              <a:rPr lang="zh-CN" altLang="en-US" sz="1400" b="0" spc="150">
                <a:solidFill>
                  <a:sysClr val="windowText" lastClr="000000">
                    <a:lumMod val="75000"/>
                    <a:lumOff val="25000"/>
                  </a:sysClr>
                </a:solidFill>
                <a:effectLst/>
                <a:latin typeface="Arial" panose="020B0604020202090204" pitchFamily="34" charset="0"/>
                <a:ea typeface="微软雅黑" pitchFamily="34" charset="-122"/>
              </a:rPr>
              <a:t>开发平台，指标数据开发</a:t>
            </a:r>
            <a:endParaRPr lang="zh-CN" altLang="en-US" sz="1400" b="0" spc="150">
              <a:solidFill>
                <a:sysClr val="windowText" lastClr="000000">
                  <a:lumMod val="75000"/>
                  <a:lumOff val="25000"/>
                </a:sysClr>
              </a:solidFill>
              <a:effectLst/>
              <a:latin typeface="Arial" panose="020B0604020202090204" pitchFamily="34" charset="0"/>
              <a:ea typeface="微软雅黑" pitchFamily="34" charset="-122"/>
            </a:endParaRPr>
          </a:p>
        </p:txBody>
      </p:sp>
      <p:sp>
        <p:nvSpPr>
          <p:cNvPr id="21" name="文本框 20"/>
          <p:cNvSpPr txBox="1"/>
          <p:nvPr>
            <p:custDataLst>
              <p:tags r:id="rId23"/>
            </p:custDataLst>
          </p:nvPr>
        </p:nvSpPr>
        <p:spPr bwMode="auto">
          <a:xfrm>
            <a:off x="8923337" y="4097846"/>
            <a:ext cx="3067028" cy="401172"/>
          </a:xfrm>
          <a:prstGeom prst="rect">
            <a:avLst/>
          </a:prstGeom>
          <a:noFill/>
        </p:spPr>
        <p:txBody>
          <a:bodyPr wrap="square" lIns="90000" tIns="46800" rIns="90000" bIns="46800" anchor="b" anchorCtr="0">
            <a:normAutofit fontScale="82500"/>
          </a:bodyPr>
          <a:p>
            <a:pPr algn="l" latinLnBrk="0">
              <a:lnSpc>
                <a:spcPct val="120000"/>
              </a:lnSpc>
            </a:pPr>
            <a:r>
              <a:rPr lang="zh-CN" altLang="en-US" b="1" spc="300">
                <a:solidFill>
                  <a:srgbClr val="8EAADC"/>
                </a:solidFill>
                <a:effectLst/>
                <a:latin typeface="Arial" panose="020B0604020202090204" pitchFamily="34" charset="0"/>
                <a:ea typeface="微软雅黑" pitchFamily="34" charset="-122"/>
                <a:cs typeface="+mn-ea"/>
                <a:sym typeface="+mn-ea"/>
              </a:rPr>
              <a:t>数据导出</a:t>
            </a:r>
            <a:endParaRPr lang="zh-CN" altLang="en-US" b="1" spc="300">
              <a:solidFill>
                <a:srgbClr val="7AC2C7"/>
              </a:solidFill>
              <a:effectLst/>
              <a:latin typeface="Arial" panose="020B0604020202090204" pitchFamily="34" charset="0"/>
              <a:ea typeface="微软雅黑" pitchFamily="34" charset="-122"/>
              <a:cs typeface="+mn-ea"/>
            </a:endParaRPr>
          </a:p>
        </p:txBody>
      </p:sp>
      <p:sp>
        <p:nvSpPr>
          <p:cNvPr id="22" name="文本框 21"/>
          <p:cNvSpPr txBox="1"/>
          <p:nvPr>
            <p:custDataLst>
              <p:tags r:id="rId24"/>
            </p:custDataLst>
          </p:nvPr>
        </p:nvSpPr>
        <p:spPr bwMode="auto">
          <a:xfrm>
            <a:off x="8798560" y="4469130"/>
            <a:ext cx="3129915" cy="785495"/>
          </a:xfrm>
          <a:prstGeom prst="rect">
            <a:avLst/>
          </a:prstGeom>
          <a:noFill/>
        </p:spPr>
        <p:txBody>
          <a:bodyPr wrap="square" lIns="90000" tIns="46800" rIns="90000" bIns="46800">
            <a:normAutofit/>
          </a:bodyPr>
          <a:p>
            <a:pPr algn="l" latinLnBrk="0">
              <a:lnSpc>
                <a:spcPct val="120000"/>
              </a:lnSpc>
              <a:spcBef>
                <a:spcPts val="0"/>
              </a:spcBef>
              <a:spcAft>
                <a:spcPts val="0"/>
              </a:spcAft>
            </a:pPr>
            <a:r>
              <a:rPr lang="zh-CN" altLang="en-US" sz="1400" spc="150">
                <a:solidFill>
                  <a:sysClr val="windowText" lastClr="000000">
                    <a:lumMod val="75000"/>
                    <a:lumOff val="25000"/>
                  </a:sysClr>
                </a:solidFill>
                <a:effectLst/>
                <a:latin typeface="Arial" panose="020B0604020202090204" pitchFamily="34" charset="0"/>
                <a:ea typeface="微软雅黑" pitchFamily="34" charset="-122"/>
                <a:sym typeface="+mn-ea"/>
              </a:rPr>
              <a:t>将指标数据从</a:t>
            </a:r>
            <a:r>
              <a:rPr lang="en-US" altLang="zh-CN" sz="1400" spc="150">
                <a:solidFill>
                  <a:sysClr val="windowText" lastClr="000000">
                    <a:lumMod val="75000"/>
                    <a:lumOff val="25000"/>
                  </a:sysClr>
                </a:solidFill>
                <a:effectLst/>
                <a:latin typeface="Arial" panose="020B0604020202090204" pitchFamily="34" charset="0"/>
                <a:ea typeface="微软雅黑" pitchFamily="34" charset="-122"/>
                <a:sym typeface="+mn-ea"/>
              </a:rPr>
              <a:t>hdfs</a:t>
            </a:r>
            <a:r>
              <a:rPr lang="zh-CN" altLang="en-US" sz="1400" spc="150">
                <a:solidFill>
                  <a:sysClr val="windowText" lastClr="000000">
                    <a:lumMod val="75000"/>
                    <a:lumOff val="25000"/>
                  </a:sysClr>
                </a:solidFill>
                <a:effectLst/>
                <a:latin typeface="Arial" panose="020B0604020202090204" pitchFamily="34" charset="0"/>
                <a:ea typeface="微软雅黑" pitchFamily="34" charset="-122"/>
                <a:sym typeface="+mn-ea"/>
              </a:rPr>
              <a:t>导出到实时型数据库中</a:t>
            </a:r>
            <a:endParaRPr lang="zh-CN" altLang="en-US" sz="1400" b="0" spc="150">
              <a:solidFill>
                <a:sysClr val="windowText" lastClr="000000">
                  <a:lumMod val="75000"/>
                  <a:lumOff val="25000"/>
                </a:sysClr>
              </a:solidFill>
              <a:effectLst/>
              <a:latin typeface="Arial" panose="020B0604020202090204" pitchFamily="34" charset="0"/>
              <a:ea typeface="微软雅黑" pitchFamily="34" charset="-122"/>
            </a:endParaRPr>
          </a:p>
          <a:p>
            <a:pPr algn="l" latinLnBrk="0">
              <a:lnSpc>
                <a:spcPct val="120000"/>
              </a:lnSpc>
              <a:spcBef>
                <a:spcPts val="0"/>
              </a:spcBef>
              <a:spcAft>
                <a:spcPts val="0"/>
              </a:spcAft>
            </a:pPr>
            <a:endParaRPr lang="zh-CN" altLang="en-US" sz="1400" b="0" spc="150">
              <a:solidFill>
                <a:sysClr val="windowText" lastClr="000000">
                  <a:lumMod val="75000"/>
                  <a:lumOff val="25000"/>
                </a:sysClr>
              </a:solidFill>
              <a:effectLst/>
              <a:latin typeface="Arial" panose="020B0604020202090204" pitchFamily="34" charset="0"/>
              <a:ea typeface="微软雅黑" pitchFamily="34" charset="-122"/>
            </a:endParaRPr>
          </a:p>
        </p:txBody>
      </p:sp>
      <p:sp>
        <p:nvSpPr>
          <p:cNvPr id="23" name="文本框 22"/>
          <p:cNvSpPr txBox="1"/>
          <p:nvPr/>
        </p:nvSpPr>
        <p:spPr>
          <a:xfrm>
            <a:off x="1034415" y="1085850"/>
            <a:ext cx="526224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大数据常见应用场景</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数据仓库</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 name="任意多边形 51"/>
          <p:cNvSpPr/>
          <p:nvPr>
            <p:custDataLst>
              <p:tags r:id="rId1"/>
            </p:custDataLst>
          </p:nvPr>
        </p:nvSpPr>
        <p:spPr bwMode="auto">
          <a:xfrm>
            <a:off x="5999020" y="1435759"/>
            <a:ext cx="1967017" cy="2066031"/>
          </a:xfrm>
          <a:custGeom>
            <a:avLst/>
            <a:gdLst/>
            <a:ahLst/>
            <a:cxnLst>
              <a:cxn ang="0">
                <a:pos x="401" y="292"/>
              </a:cxn>
              <a:cxn ang="0">
                <a:pos x="0" y="0"/>
              </a:cxn>
              <a:cxn ang="0">
                <a:pos x="0" y="422"/>
              </a:cxn>
              <a:cxn ang="0">
                <a:pos x="401" y="292"/>
              </a:cxn>
            </a:cxnLst>
            <a:rect l="0" t="0" r="r" b="b"/>
            <a:pathLst>
              <a:path w="401" h="422">
                <a:moveTo>
                  <a:pt x="401" y="292"/>
                </a:moveTo>
                <a:cubicBezTo>
                  <a:pt x="346" y="122"/>
                  <a:pt x="187" y="0"/>
                  <a:pt x="0" y="0"/>
                </a:cubicBezTo>
                <a:cubicBezTo>
                  <a:pt x="0" y="422"/>
                  <a:pt x="0" y="422"/>
                  <a:pt x="0" y="422"/>
                </a:cubicBezTo>
                <a:lnTo>
                  <a:pt x="401" y="292"/>
                </a:lnTo>
                <a:close/>
              </a:path>
            </a:pathLst>
          </a:custGeom>
          <a:solidFill>
            <a:schemeClr val="bg1"/>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3" name="任意多边形 52"/>
          <p:cNvSpPr/>
          <p:nvPr>
            <p:custDataLst>
              <p:tags r:id="rId2"/>
            </p:custDataLst>
          </p:nvPr>
        </p:nvSpPr>
        <p:spPr bwMode="auto">
          <a:xfrm>
            <a:off x="4052087" y="1435759"/>
            <a:ext cx="1967017" cy="2066031"/>
          </a:xfrm>
          <a:custGeom>
            <a:avLst/>
            <a:gdLst/>
            <a:ahLst/>
            <a:cxnLst>
              <a:cxn ang="0">
                <a:pos x="401" y="0"/>
              </a:cxn>
              <a:cxn ang="0">
                <a:pos x="0" y="292"/>
              </a:cxn>
              <a:cxn ang="0">
                <a:pos x="401" y="422"/>
              </a:cxn>
              <a:cxn ang="0">
                <a:pos x="401" y="0"/>
              </a:cxn>
            </a:cxnLst>
            <a:rect l="0" t="0" r="r" b="b"/>
            <a:pathLst>
              <a:path w="401" h="422">
                <a:moveTo>
                  <a:pt x="401" y="0"/>
                </a:moveTo>
                <a:cubicBezTo>
                  <a:pt x="213" y="0"/>
                  <a:pt x="54" y="122"/>
                  <a:pt x="0" y="292"/>
                </a:cubicBezTo>
                <a:cubicBezTo>
                  <a:pt x="401" y="422"/>
                  <a:pt x="401" y="422"/>
                  <a:pt x="401" y="422"/>
                </a:cubicBezTo>
                <a:lnTo>
                  <a:pt x="401" y="0"/>
                </a:lnTo>
                <a:close/>
              </a:path>
            </a:pathLst>
          </a:custGeom>
          <a:solidFill>
            <a:srgbClr val="1F74AD"/>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5" name="任意多边形 54"/>
          <p:cNvSpPr/>
          <p:nvPr>
            <p:custDataLst>
              <p:tags r:id="rId3"/>
            </p:custDataLst>
          </p:nvPr>
        </p:nvSpPr>
        <p:spPr bwMode="auto">
          <a:xfrm>
            <a:off x="3953073" y="2843669"/>
            <a:ext cx="2066031" cy="2303657"/>
          </a:xfrm>
          <a:custGeom>
            <a:avLst/>
            <a:gdLst/>
            <a:ahLst/>
            <a:cxnLst>
              <a:cxn ang="0">
                <a:pos x="21" y="0"/>
              </a:cxn>
              <a:cxn ang="0">
                <a:pos x="0" y="129"/>
              </a:cxn>
              <a:cxn ang="0">
                <a:pos x="175" y="470"/>
              </a:cxn>
              <a:cxn ang="0">
                <a:pos x="422" y="130"/>
              </a:cxn>
              <a:cxn ang="0">
                <a:pos x="21" y="0"/>
              </a:cxn>
            </a:cxnLst>
            <a:rect l="0" t="0" r="r" b="b"/>
            <a:pathLst>
              <a:path w="422" h="470">
                <a:moveTo>
                  <a:pt x="21" y="0"/>
                </a:moveTo>
                <a:cubicBezTo>
                  <a:pt x="7" y="40"/>
                  <a:pt x="0" y="84"/>
                  <a:pt x="0" y="129"/>
                </a:cubicBezTo>
                <a:cubicBezTo>
                  <a:pt x="0" y="269"/>
                  <a:pt x="69" y="394"/>
                  <a:pt x="175" y="470"/>
                </a:cubicBezTo>
                <a:cubicBezTo>
                  <a:pt x="422" y="130"/>
                  <a:pt x="422" y="130"/>
                  <a:pt x="422" y="130"/>
                </a:cubicBezTo>
                <a:lnTo>
                  <a:pt x="21" y="0"/>
                </a:lnTo>
                <a:close/>
              </a:path>
            </a:pathLst>
          </a:custGeom>
          <a:solidFill>
            <a:srgbClr val="9BBB59"/>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6" name="任意多边形 55"/>
          <p:cNvSpPr/>
          <p:nvPr>
            <p:custDataLst>
              <p:tags r:id="rId4"/>
            </p:custDataLst>
          </p:nvPr>
        </p:nvSpPr>
        <p:spPr bwMode="auto">
          <a:xfrm>
            <a:off x="4791084" y="3467298"/>
            <a:ext cx="2422470" cy="2059427"/>
          </a:xfrm>
          <a:custGeom>
            <a:avLst/>
            <a:gdLst/>
            <a:ahLst/>
            <a:cxnLst>
              <a:cxn ang="0">
                <a:pos x="0" y="340"/>
              </a:cxn>
              <a:cxn ang="0">
                <a:pos x="247" y="420"/>
              </a:cxn>
              <a:cxn ang="0">
                <a:pos x="494" y="340"/>
              </a:cxn>
              <a:cxn ang="0">
                <a:pos x="247" y="0"/>
              </a:cxn>
              <a:cxn ang="0">
                <a:pos x="0" y="340"/>
              </a:cxn>
            </a:cxnLst>
            <a:rect l="0" t="0" r="r" b="b"/>
            <a:pathLst>
              <a:path w="494" h="420">
                <a:moveTo>
                  <a:pt x="0" y="340"/>
                </a:moveTo>
                <a:cubicBezTo>
                  <a:pt x="69" y="391"/>
                  <a:pt x="154" y="420"/>
                  <a:pt x="247" y="420"/>
                </a:cubicBezTo>
                <a:cubicBezTo>
                  <a:pt x="339" y="420"/>
                  <a:pt x="424" y="391"/>
                  <a:pt x="494" y="340"/>
                </a:cubicBezTo>
                <a:cubicBezTo>
                  <a:pt x="247" y="0"/>
                  <a:pt x="247" y="0"/>
                  <a:pt x="247" y="0"/>
                </a:cubicBezTo>
                <a:lnTo>
                  <a:pt x="0" y="340"/>
                </a:lnTo>
                <a:close/>
              </a:path>
            </a:pathLst>
          </a:custGeom>
          <a:solidFill>
            <a:srgbClr val="69A35B"/>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8" name="任意多边形 57"/>
          <p:cNvSpPr/>
          <p:nvPr>
            <p:custDataLst>
              <p:tags r:id="rId5"/>
            </p:custDataLst>
          </p:nvPr>
        </p:nvSpPr>
        <p:spPr bwMode="auto">
          <a:xfrm>
            <a:off x="5005751" y="2467425"/>
            <a:ext cx="2006621" cy="2006621"/>
          </a:xfrm>
          <a:custGeom>
            <a:avLst/>
            <a:gdLst/>
            <a:ahLst/>
            <a:cxnLst>
              <a:cxn ang="0">
                <a:pos x="404" y="164"/>
              </a:cxn>
              <a:cxn ang="0">
                <a:pos x="268" y="11"/>
              </a:cxn>
              <a:cxn ang="0">
                <a:pos x="216" y="2"/>
              </a:cxn>
              <a:cxn ang="0">
                <a:pos x="163" y="5"/>
              </a:cxn>
              <a:cxn ang="0">
                <a:pos x="11" y="141"/>
              </a:cxn>
              <a:cxn ang="0">
                <a:pos x="1" y="193"/>
              </a:cxn>
              <a:cxn ang="0">
                <a:pos x="5" y="246"/>
              </a:cxn>
              <a:cxn ang="0">
                <a:pos x="141" y="399"/>
              </a:cxn>
              <a:cxn ang="0">
                <a:pos x="193" y="408"/>
              </a:cxn>
              <a:cxn ang="0">
                <a:pos x="246" y="404"/>
              </a:cxn>
              <a:cxn ang="0">
                <a:pos x="398" y="268"/>
              </a:cxn>
              <a:cxn ang="0">
                <a:pos x="408" y="216"/>
              </a:cxn>
              <a:cxn ang="0">
                <a:pos x="404" y="164"/>
              </a:cxn>
            </a:cxnLst>
            <a:rect l="0" t="0" r="r" b="b"/>
            <a:pathLst>
              <a:path w="409" h="409">
                <a:moveTo>
                  <a:pt x="404" y="164"/>
                </a:moveTo>
                <a:cubicBezTo>
                  <a:pt x="389" y="92"/>
                  <a:pt x="337" y="34"/>
                  <a:pt x="268" y="11"/>
                </a:cubicBezTo>
                <a:cubicBezTo>
                  <a:pt x="252" y="6"/>
                  <a:pt x="234" y="3"/>
                  <a:pt x="216" y="2"/>
                </a:cubicBezTo>
                <a:cubicBezTo>
                  <a:pt x="198" y="0"/>
                  <a:pt x="180" y="2"/>
                  <a:pt x="163" y="5"/>
                </a:cubicBezTo>
                <a:cubicBezTo>
                  <a:pt x="92" y="20"/>
                  <a:pt x="34" y="72"/>
                  <a:pt x="11" y="141"/>
                </a:cubicBezTo>
                <a:cubicBezTo>
                  <a:pt x="6" y="158"/>
                  <a:pt x="2" y="175"/>
                  <a:pt x="1" y="193"/>
                </a:cubicBezTo>
                <a:cubicBezTo>
                  <a:pt x="0" y="212"/>
                  <a:pt x="2" y="229"/>
                  <a:pt x="5" y="246"/>
                </a:cubicBezTo>
                <a:cubicBezTo>
                  <a:pt x="20" y="318"/>
                  <a:pt x="72" y="376"/>
                  <a:pt x="141" y="399"/>
                </a:cubicBezTo>
                <a:cubicBezTo>
                  <a:pt x="158" y="404"/>
                  <a:pt x="175" y="407"/>
                  <a:pt x="193" y="408"/>
                </a:cubicBezTo>
                <a:cubicBezTo>
                  <a:pt x="211" y="409"/>
                  <a:pt x="229" y="408"/>
                  <a:pt x="246" y="404"/>
                </a:cubicBezTo>
                <a:cubicBezTo>
                  <a:pt x="317" y="390"/>
                  <a:pt x="376" y="338"/>
                  <a:pt x="398" y="268"/>
                </a:cubicBezTo>
                <a:cubicBezTo>
                  <a:pt x="404" y="252"/>
                  <a:pt x="407" y="235"/>
                  <a:pt x="408" y="216"/>
                </a:cubicBezTo>
                <a:cubicBezTo>
                  <a:pt x="409" y="198"/>
                  <a:pt x="408" y="181"/>
                  <a:pt x="404" y="164"/>
                </a:cubicBezTo>
                <a:close/>
              </a:path>
            </a:pathLst>
          </a:custGeom>
          <a:solidFill>
            <a:srgbClr val="FFFFFF"/>
          </a:solidFill>
          <a:ln w="19050">
            <a:solidFill>
              <a:srgbClr val="000000">
                <a:lumMod val="75000"/>
                <a:lumOff val="25000"/>
              </a:srgbClr>
            </a:solidFill>
            <a:round/>
          </a:ln>
        </p:spPr>
        <p:txBody>
          <a:bodyPr anchor="ctr"/>
          <a:p>
            <a:pPr algn="ctr">
              <a:lnSpc>
                <a:spcPct val="130000"/>
              </a:lnSpc>
            </a:pPr>
            <a:endParaRPr>
              <a:latin typeface="微软雅黑" pitchFamily="34" charset="-122"/>
              <a:ea typeface="微软雅黑" pitchFamily="34" charset="-122"/>
            </a:endParaRPr>
          </a:p>
        </p:txBody>
      </p:sp>
      <p:sp>
        <p:nvSpPr>
          <p:cNvPr id="60" name="任意多边形 59"/>
          <p:cNvSpPr/>
          <p:nvPr>
            <p:custDataLst>
              <p:tags r:id="rId6"/>
            </p:custDataLst>
          </p:nvPr>
        </p:nvSpPr>
        <p:spPr bwMode="auto">
          <a:xfrm>
            <a:off x="5535676" y="2990950"/>
            <a:ext cx="946771" cy="959572"/>
          </a:xfrm>
          <a:custGeom>
            <a:avLst/>
            <a:gdLst/>
            <a:ahLst/>
            <a:cxnLst>
              <a:cxn ang="0">
                <a:pos x="35" y="0"/>
              </a:cxn>
              <a:cxn ang="0">
                <a:pos x="0" y="36"/>
              </a:cxn>
              <a:cxn ang="0">
                <a:pos x="35" y="71"/>
              </a:cxn>
              <a:cxn ang="0">
                <a:pos x="71" y="36"/>
              </a:cxn>
              <a:cxn ang="0">
                <a:pos x="35" y="0"/>
              </a:cxn>
              <a:cxn ang="0">
                <a:pos x="40" y="67"/>
              </a:cxn>
              <a:cxn ang="0">
                <a:pos x="35" y="63"/>
              </a:cxn>
              <a:cxn ang="0">
                <a:pos x="31" y="67"/>
              </a:cxn>
              <a:cxn ang="0">
                <a:pos x="4" y="40"/>
              </a:cxn>
              <a:cxn ang="0">
                <a:pos x="8" y="36"/>
              </a:cxn>
              <a:cxn ang="0">
                <a:pos x="4" y="31"/>
              </a:cxn>
              <a:cxn ang="0">
                <a:pos x="31" y="4"/>
              </a:cxn>
              <a:cxn ang="0">
                <a:pos x="35" y="9"/>
              </a:cxn>
              <a:cxn ang="0">
                <a:pos x="40" y="4"/>
              </a:cxn>
              <a:cxn ang="0">
                <a:pos x="67" y="31"/>
              </a:cxn>
              <a:cxn ang="0">
                <a:pos x="62" y="36"/>
              </a:cxn>
              <a:cxn ang="0">
                <a:pos x="67" y="40"/>
              </a:cxn>
              <a:cxn ang="0">
                <a:pos x="40" y="67"/>
              </a:cxn>
            </a:cxnLst>
            <a:rect l="0" t="0" r="r" b="b"/>
            <a:pathLst>
              <a:path w="71" h="71">
                <a:moveTo>
                  <a:pt x="35" y="0"/>
                </a:moveTo>
                <a:cubicBezTo>
                  <a:pt x="16" y="0"/>
                  <a:pt x="0" y="16"/>
                  <a:pt x="0" y="36"/>
                </a:cubicBezTo>
                <a:cubicBezTo>
                  <a:pt x="0" y="55"/>
                  <a:pt x="16" y="71"/>
                  <a:pt x="35" y="71"/>
                </a:cubicBezTo>
                <a:cubicBezTo>
                  <a:pt x="55" y="71"/>
                  <a:pt x="71" y="55"/>
                  <a:pt x="71" y="36"/>
                </a:cubicBezTo>
                <a:cubicBezTo>
                  <a:pt x="71" y="16"/>
                  <a:pt x="55" y="0"/>
                  <a:pt x="35" y="0"/>
                </a:cubicBezTo>
                <a:close/>
                <a:moveTo>
                  <a:pt x="40" y="67"/>
                </a:moveTo>
                <a:cubicBezTo>
                  <a:pt x="40" y="65"/>
                  <a:pt x="38" y="63"/>
                  <a:pt x="35" y="63"/>
                </a:cubicBezTo>
                <a:cubicBezTo>
                  <a:pt x="33" y="63"/>
                  <a:pt x="31" y="65"/>
                  <a:pt x="31" y="67"/>
                </a:cubicBezTo>
                <a:cubicBezTo>
                  <a:pt x="17" y="65"/>
                  <a:pt x="6" y="54"/>
                  <a:pt x="4" y="40"/>
                </a:cubicBezTo>
                <a:cubicBezTo>
                  <a:pt x="6" y="40"/>
                  <a:pt x="8" y="38"/>
                  <a:pt x="8" y="36"/>
                </a:cubicBezTo>
                <a:cubicBezTo>
                  <a:pt x="8" y="33"/>
                  <a:pt x="6" y="31"/>
                  <a:pt x="4" y="31"/>
                </a:cubicBezTo>
                <a:cubicBezTo>
                  <a:pt x="6" y="17"/>
                  <a:pt x="17" y="6"/>
                  <a:pt x="31" y="4"/>
                </a:cubicBezTo>
                <a:cubicBezTo>
                  <a:pt x="31" y="7"/>
                  <a:pt x="33" y="9"/>
                  <a:pt x="35" y="9"/>
                </a:cubicBezTo>
                <a:cubicBezTo>
                  <a:pt x="38" y="9"/>
                  <a:pt x="40" y="7"/>
                  <a:pt x="40" y="4"/>
                </a:cubicBezTo>
                <a:cubicBezTo>
                  <a:pt x="54" y="6"/>
                  <a:pt x="65" y="17"/>
                  <a:pt x="67" y="31"/>
                </a:cubicBezTo>
                <a:cubicBezTo>
                  <a:pt x="64" y="31"/>
                  <a:pt x="62" y="33"/>
                  <a:pt x="62" y="36"/>
                </a:cubicBezTo>
                <a:cubicBezTo>
                  <a:pt x="62" y="38"/>
                  <a:pt x="64" y="40"/>
                  <a:pt x="67" y="40"/>
                </a:cubicBezTo>
                <a:cubicBezTo>
                  <a:pt x="65" y="54"/>
                  <a:pt x="54" y="65"/>
                  <a:pt x="40" y="67"/>
                </a:cubicBez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61" name="任意多边形 60"/>
          <p:cNvSpPr/>
          <p:nvPr>
            <p:custDataLst>
              <p:tags r:id="rId7"/>
            </p:custDataLst>
          </p:nvPr>
        </p:nvSpPr>
        <p:spPr bwMode="auto">
          <a:xfrm>
            <a:off x="5970679" y="3157271"/>
            <a:ext cx="307061" cy="345449"/>
          </a:xfrm>
          <a:custGeom>
            <a:avLst/>
            <a:gdLst/>
            <a:ahLst/>
            <a:cxnLst>
              <a:cxn ang="0">
                <a:pos x="6" y="22"/>
              </a:cxn>
              <a:cxn ang="0">
                <a:pos x="6" y="0"/>
              </a:cxn>
              <a:cxn ang="0">
                <a:pos x="0" y="0"/>
              </a:cxn>
              <a:cxn ang="0">
                <a:pos x="0" y="27"/>
              </a:cxn>
              <a:cxn ang="0">
                <a:pos x="24" y="27"/>
              </a:cxn>
              <a:cxn ang="0">
                <a:pos x="24" y="22"/>
              </a:cxn>
              <a:cxn ang="0">
                <a:pos x="6" y="22"/>
              </a:cxn>
            </a:cxnLst>
            <a:rect l="0" t="0" r="r" b="b"/>
            <a:pathLst>
              <a:path w="24" h="27">
                <a:moveTo>
                  <a:pt x="6" y="22"/>
                </a:moveTo>
                <a:lnTo>
                  <a:pt x="6" y="0"/>
                </a:lnTo>
                <a:lnTo>
                  <a:pt x="0" y="0"/>
                </a:lnTo>
                <a:lnTo>
                  <a:pt x="0" y="27"/>
                </a:lnTo>
                <a:lnTo>
                  <a:pt x="24" y="27"/>
                </a:lnTo>
                <a:lnTo>
                  <a:pt x="24" y="22"/>
                </a:lnTo>
                <a:lnTo>
                  <a:pt x="6" y="22"/>
                </a:ln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0" name="任意多边形 49"/>
          <p:cNvSpPr/>
          <p:nvPr>
            <p:custDataLst>
              <p:tags r:id="rId8"/>
            </p:custDataLst>
          </p:nvPr>
        </p:nvSpPr>
        <p:spPr bwMode="auto">
          <a:xfrm>
            <a:off x="6766966" y="1988683"/>
            <a:ext cx="273108" cy="224033"/>
          </a:xfrm>
          <a:custGeom>
            <a:avLst/>
            <a:gdLst/>
            <a:ahLst/>
            <a:cxnLst>
              <a:cxn ang="0">
                <a:pos x="44" y="12"/>
              </a:cxn>
              <a:cxn ang="0">
                <a:pos x="17" y="28"/>
              </a:cxn>
              <a:cxn ang="0">
                <a:pos x="16" y="28"/>
              </a:cxn>
              <a:cxn ang="0">
                <a:pos x="15" y="28"/>
              </a:cxn>
              <a:cxn ang="0">
                <a:pos x="14" y="27"/>
              </a:cxn>
              <a:cxn ang="0">
                <a:pos x="42" y="6"/>
              </a:cxn>
              <a:cxn ang="0">
                <a:pos x="46" y="6"/>
              </a:cxn>
              <a:cxn ang="0">
                <a:pos x="74" y="27"/>
              </a:cxn>
              <a:cxn ang="0">
                <a:pos x="73" y="28"/>
              </a:cxn>
              <a:cxn ang="0">
                <a:pos x="72" y="28"/>
              </a:cxn>
              <a:cxn ang="0">
                <a:pos x="71" y="28"/>
              </a:cxn>
              <a:cxn ang="0">
                <a:pos x="44" y="12"/>
              </a:cxn>
              <a:cxn ang="0">
                <a:pos x="81" y="27"/>
              </a:cxn>
              <a:cxn ang="0">
                <a:pos x="46" y="0"/>
              </a:cxn>
              <a:cxn ang="0">
                <a:pos x="42" y="0"/>
              </a:cxn>
              <a:cxn ang="0">
                <a:pos x="8" y="27"/>
              </a:cxn>
              <a:cxn ang="0">
                <a:pos x="6" y="28"/>
              </a:cxn>
              <a:cxn ang="0">
                <a:pos x="0" y="42"/>
              </a:cxn>
              <a:cxn ang="0">
                <a:pos x="0" y="48"/>
              </a:cxn>
              <a:cxn ang="0">
                <a:pos x="8" y="58"/>
              </a:cxn>
              <a:cxn ang="0">
                <a:pos x="15" y="58"/>
              </a:cxn>
              <a:cxn ang="0">
                <a:pos x="17" y="58"/>
              </a:cxn>
              <a:cxn ang="0">
                <a:pos x="18" y="58"/>
              </a:cxn>
              <a:cxn ang="0">
                <a:pos x="44" y="73"/>
              </a:cxn>
              <a:cxn ang="0">
                <a:pos x="70" y="58"/>
              </a:cxn>
              <a:cxn ang="0">
                <a:pos x="71" y="58"/>
              </a:cxn>
              <a:cxn ang="0">
                <a:pos x="73" y="58"/>
              </a:cxn>
              <a:cxn ang="0">
                <a:pos x="80" y="58"/>
              </a:cxn>
              <a:cxn ang="0">
                <a:pos x="88" y="48"/>
              </a:cxn>
              <a:cxn ang="0">
                <a:pos x="88" y="42"/>
              </a:cxn>
              <a:cxn ang="0">
                <a:pos x="82" y="28"/>
              </a:cxn>
              <a:cxn ang="0">
                <a:pos x="81" y="27"/>
              </a:cxn>
            </a:cxnLst>
            <a:rect l="0" t="0" r="r" b="b"/>
            <a:pathLst>
              <a:path w="88" h="73">
                <a:moveTo>
                  <a:pt x="44" y="12"/>
                </a:moveTo>
                <a:cubicBezTo>
                  <a:pt x="32" y="12"/>
                  <a:pt x="22" y="18"/>
                  <a:pt x="17" y="28"/>
                </a:cubicBezTo>
                <a:cubicBezTo>
                  <a:pt x="17" y="28"/>
                  <a:pt x="17" y="28"/>
                  <a:pt x="16" y="28"/>
                </a:cubicBezTo>
                <a:cubicBezTo>
                  <a:pt x="16" y="28"/>
                  <a:pt x="15" y="28"/>
                  <a:pt x="15" y="28"/>
                </a:cubicBezTo>
                <a:cubicBezTo>
                  <a:pt x="15" y="28"/>
                  <a:pt x="14" y="28"/>
                  <a:pt x="14" y="27"/>
                </a:cubicBezTo>
                <a:cubicBezTo>
                  <a:pt x="15" y="15"/>
                  <a:pt x="28" y="6"/>
                  <a:pt x="42" y="6"/>
                </a:cubicBezTo>
                <a:cubicBezTo>
                  <a:pt x="46" y="6"/>
                  <a:pt x="46" y="6"/>
                  <a:pt x="46" y="6"/>
                </a:cubicBezTo>
                <a:cubicBezTo>
                  <a:pt x="60" y="6"/>
                  <a:pt x="72" y="15"/>
                  <a:pt x="74" y="27"/>
                </a:cubicBezTo>
                <a:cubicBezTo>
                  <a:pt x="74" y="27"/>
                  <a:pt x="74" y="28"/>
                  <a:pt x="73" y="28"/>
                </a:cubicBezTo>
                <a:cubicBezTo>
                  <a:pt x="73" y="28"/>
                  <a:pt x="73" y="28"/>
                  <a:pt x="72" y="28"/>
                </a:cubicBezTo>
                <a:cubicBezTo>
                  <a:pt x="72" y="28"/>
                  <a:pt x="71" y="28"/>
                  <a:pt x="71" y="28"/>
                </a:cubicBezTo>
                <a:cubicBezTo>
                  <a:pt x="66" y="18"/>
                  <a:pt x="56" y="12"/>
                  <a:pt x="44" y="12"/>
                </a:cubicBezTo>
                <a:moveTo>
                  <a:pt x="81" y="27"/>
                </a:moveTo>
                <a:cubicBezTo>
                  <a:pt x="79" y="12"/>
                  <a:pt x="64" y="0"/>
                  <a:pt x="46" y="0"/>
                </a:cubicBezTo>
                <a:cubicBezTo>
                  <a:pt x="42" y="0"/>
                  <a:pt x="42" y="0"/>
                  <a:pt x="42" y="0"/>
                </a:cubicBezTo>
                <a:cubicBezTo>
                  <a:pt x="24" y="0"/>
                  <a:pt x="9" y="11"/>
                  <a:pt x="8" y="27"/>
                </a:cubicBezTo>
                <a:cubicBezTo>
                  <a:pt x="7" y="28"/>
                  <a:pt x="7" y="28"/>
                  <a:pt x="6" y="28"/>
                </a:cubicBezTo>
                <a:cubicBezTo>
                  <a:pt x="4" y="29"/>
                  <a:pt x="0" y="32"/>
                  <a:pt x="0" y="42"/>
                </a:cubicBezTo>
                <a:cubicBezTo>
                  <a:pt x="0" y="48"/>
                  <a:pt x="0" y="48"/>
                  <a:pt x="0" y="48"/>
                </a:cubicBezTo>
                <a:cubicBezTo>
                  <a:pt x="0" y="56"/>
                  <a:pt x="6" y="58"/>
                  <a:pt x="8" y="58"/>
                </a:cubicBezTo>
                <a:cubicBezTo>
                  <a:pt x="15" y="58"/>
                  <a:pt x="15" y="58"/>
                  <a:pt x="15" y="58"/>
                </a:cubicBezTo>
                <a:cubicBezTo>
                  <a:pt x="16" y="58"/>
                  <a:pt x="16" y="57"/>
                  <a:pt x="17" y="58"/>
                </a:cubicBezTo>
                <a:cubicBezTo>
                  <a:pt x="17" y="58"/>
                  <a:pt x="18" y="58"/>
                  <a:pt x="18" y="58"/>
                </a:cubicBezTo>
                <a:cubicBezTo>
                  <a:pt x="23" y="67"/>
                  <a:pt x="33" y="73"/>
                  <a:pt x="44" y="73"/>
                </a:cubicBezTo>
                <a:cubicBezTo>
                  <a:pt x="55" y="73"/>
                  <a:pt x="65" y="67"/>
                  <a:pt x="70" y="58"/>
                </a:cubicBezTo>
                <a:cubicBezTo>
                  <a:pt x="70" y="58"/>
                  <a:pt x="71" y="58"/>
                  <a:pt x="71" y="58"/>
                </a:cubicBezTo>
                <a:cubicBezTo>
                  <a:pt x="72" y="57"/>
                  <a:pt x="72" y="58"/>
                  <a:pt x="73" y="58"/>
                </a:cubicBezTo>
                <a:cubicBezTo>
                  <a:pt x="80" y="58"/>
                  <a:pt x="80" y="58"/>
                  <a:pt x="80" y="58"/>
                </a:cubicBezTo>
                <a:cubicBezTo>
                  <a:pt x="83" y="58"/>
                  <a:pt x="88" y="56"/>
                  <a:pt x="88" y="48"/>
                </a:cubicBezTo>
                <a:cubicBezTo>
                  <a:pt x="88" y="42"/>
                  <a:pt x="88" y="42"/>
                  <a:pt x="88" y="42"/>
                </a:cubicBezTo>
                <a:cubicBezTo>
                  <a:pt x="88" y="32"/>
                  <a:pt x="84" y="29"/>
                  <a:pt x="82" y="28"/>
                </a:cubicBezTo>
                <a:cubicBezTo>
                  <a:pt x="81" y="28"/>
                  <a:pt x="81" y="28"/>
                  <a:pt x="81" y="27"/>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1" name="任意多边形 50"/>
          <p:cNvSpPr/>
          <p:nvPr>
            <p:custDataLst>
              <p:tags r:id="rId9"/>
            </p:custDataLst>
          </p:nvPr>
        </p:nvSpPr>
        <p:spPr bwMode="auto">
          <a:xfrm>
            <a:off x="6717893" y="2238319"/>
            <a:ext cx="371257" cy="177093"/>
          </a:xfrm>
          <a:custGeom>
            <a:avLst/>
            <a:gdLst/>
            <a:ahLst/>
            <a:cxnLst>
              <a:cxn ang="0">
                <a:pos x="85" y="26"/>
              </a:cxn>
              <a:cxn ang="0">
                <a:pos x="82" y="28"/>
              </a:cxn>
              <a:cxn ang="0">
                <a:pos x="67" y="28"/>
              </a:cxn>
              <a:cxn ang="0">
                <a:pos x="65" y="26"/>
              </a:cxn>
              <a:cxn ang="0">
                <a:pos x="65" y="22"/>
              </a:cxn>
              <a:cxn ang="0">
                <a:pos x="67" y="20"/>
              </a:cxn>
              <a:cxn ang="0">
                <a:pos x="82" y="20"/>
              </a:cxn>
              <a:cxn ang="0">
                <a:pos x="85" y="22"/>
              </a:cxn>
              <a:cxn ang="0">
                <a:pos x="85" y="26"/>
              </a:cxn>
              <a:cxn ang="0">
                <a:pos x="119" y="54"/>
              </a:cxn>
              <a:cxn ang="0">
                <a:pos x="99" y="11"/>
              </a:cxn>
              <a:cxn ang="0">
                <a:pos x="85" y="0"/>
              </a:cxn>
              <a:cxn ang="0">
                <a:pos x="36" y="0"/>
              </a:cxn>
              <a:cxn ang="0">
                <a:pos x="35" y="0"/>
              </a:cxn>
              <a:cxn ang="0">
                <a:pos x="22" y="11"/>
              </a:cxn>
              <a:cxn ang="0">
                <a:pos x="1" y="54"/>
              </a:cxn>
              <a:cxn ang="0">
                <a:pos x="4" y="58"/>
              </a:cxn>
              <a:cxn ang="0">
                <a:pos x="19" y="58"/>
              </a:cxn>
              <a:cxn ang="0">
                <a:pos x="22" y="55"/>
              </a:cxn>
              <a:cxn ang="0">
                <a:pos x="31" y="39"/>
              </a:cxn>
              <a:cxn ang="0">
                <a:pos x="33" y="40"/>
              </a:cxn>
              <a:cxn ang="0">
                <a:pos x="34" y="54"/>
              </a:cxn>
              <a:cxn ang="0">
                <a:pos x="36" y="58"/>
              </a:cxn>
              <a:cxn ang="0">
                <a:pos x="86" y="58"/>
              </a:cxn>
              <a:cxn ang="0">
                <a:pos x="90" y="53"/>
              </a:cxn>
              <a:cxn ang="0">
                <a:pos x="90" y="40"/>
              </a:cxn>
              <a:cxn ang="0">
                <a:pos x="92" y="39"/>
              </a:cxn>
              <a:cxn ang="0">
                <a:pos x="100" y="55"/>
              </a:cxn>
              <a:cxn ang="0">
                <a:pos x="104" y="58"/>
              </a:cxn>
              <a:cxn ang="0">
                <a:pos x="116" y="58"/>
              </a:cxn>
              <a:cxn ang="0">
                <a:pos x="119" y="54"/>
              </a:cxn>
            </a:cxnLst>
            <a:rect l="0" t="0" r="r" b="b"/>
            <a:pathLst>
              <a:path w="120" h="58">
                <a:moveTo>
                  <a:pt x="85" y="26"/>
                </a:moveTo>
                <a:cubicBezTo>
                  <a:pt x="85" y="27"/>
                  <a:pt x="84" y="28"/>
                  <a:pt x="82" y="28"/>
                </a:cubicBezTo>
                <a:cubicBezTo>
                  <a:pt x="67" y="28"/>
                  <a:pt x="67" y="28"/>
                  <a:pt x="67" y="28"/>
                </a:cubicBezTo>
                <a:cubicBezTo>
                  <a:pt x="66" y="28"/>
                  <a:pt x="65" y="27"/>
                  <a:pt x="65" y="26"/>
                </a:cubicBezTo>
                <a:cubicBezTo>
                  <a:pt x="65" y="22"/>
                  <a:pt x="65" y="22"/>
                  <a:pt x="65" y="22"/>
                </a:cubicBezTo>
                <a:cubicBezTo>
                  <a:pt x="65" y="21"/>
                  <a:pt x="66" y="20"/>
                  <a:pt x="67" y="20"/>
                </a:cubicBezTo>
                <a:cubicBezTo>
                  <a:pt x="82" y="20"/>
                  <a:pt x="82" y="20"/>
                  <a:pt x="82" y="20"/>
                </a:cubicBezTo>
                <a:cubicBezTo>
                  <a:pt x="84" y="20"/>
                  <a:pt x="85" y="21"/>
                  <a:pt x="85" y="22"/>
                </a:cubicBezTo>
                <a:lnTo>
                  <a:pt x="85" y="26"/>
                </a:lnTo>
                <a:close/>
                <a:moveTo>
                  <a:pt x="119" y="54"/>
                </a:moveTo>
                <a:cubicBezTo>
                  <a:pt x="99" y="11"/>
                  <a:pt x="99" y="11"/>
                  <a:pt x="99" y="11"/>
                </a:cubicBezTo>
                <a:cubicBezTo>
                  <a:pt x="98" y="9"/>
                  <a:pt x="94" y="0"/>
                  <a:pt x="85" y="0"/>
                </a:cubicBezTo>
                <a:cubicBezTo>
                  <a:pt x="83" y="0"/>
                  <a:pt x="38" y="0"/>
                  <a:pt x="36" y="0"/>
                </a:cubicBezTo>
                <a:cubicBezTo>
                  <a:pt x="35" y="0"/>
                  <a:pt x="35" y="0"/>
                  <a:pt x="35" y="0"/>
                </a:cubicBezTo>
                <a:cubicBezTo>
                  <a:pt x="25" y="0"/>
                  <a:pt x="22" y="9"/>
                  <a:pt x="22" y="11"/>
                </a:cubicBezTo>
                <a:cubicBezTo>
                  <a:pt x="1" y="54"/>
                  <a:pt x="1" y="54"/>
                  <a:pt x="1" y="54"/>
                </a:cubicBezTo>
                <a:cubicBezTo>
                  <a:pt x="0" y="56"/>
                  <a:pt x="1" y="58"/>
                  <a:pt x="4" y="58"/>
                </a:cubicBezTo>
                <a:cubicBezTo>
                  <a:pt x="19" y="58"/>
                  <a:pt x="19" y="58"/>
                  <a:pt x="19" y="58"/>
                </a:cubicBezTo>
                <a:cubicBezTo>
                  <a:pt x="22" y="58"/>
                  <a:pt x="22" y="55"/>
                  <a:pt x="22" y="55"/>
                </a:cubicBezTo>
                <a:cubicBezTo>
                  <a:pt x="31" y="39"/>
                  <a:pt x="31" y="39"/>
                  <a:pt x="31" y="39"/>
                </a:cubicBezTo>
                <a:cubicBezTo>
                  <a:pt x="31" y="39"/>
                  <a:pt x="33" y="34"/>
                  <a:pt x="33" y="40"/>
                </a:cubicBezTo>
                <a:cubicBezTo>
                  <a:pt x="33" y="45"/>
                  <a:pt x="34" y="48"/>
                  <a:pt x="34" y="54"/>
                </a:cubicBezTo>
                <a:cubicBezTo>
                  <a:pt x="34" y="56"/>
                  <a:pt x="34" y="58"/>
                  <a:pt x="36" y="58"/>
                </a:cubicBezTo>
                <a:cubicBezTo>
                  <a:pt x="86" y="58"/>
                  <a:pt x="86" y="58"/>
                  <a:pt x="86" y="58"/>
                </a:cubicBezTo>
                <a:cubicBezTo>
                  <a:pt x="90" y="58"/>
                  <a:pt x="90" y="56"/>
                  <a:pt x="90" y="53"/>
                </a:cubicBezTo>
                <a:cubicBezTo>
                  <a:pt x="90" y="46"/>
                  <a:pt x="90" y="44"/>
                  <a:pt x="90" y="40"/>
                </a:cubicBezTo>
                <a:cubicBezTo>
                  <a:pt x="90" y="35"/>
                  <a:pt x="92" y="39"/>
                  <a:pt x="92" y="39"/>
                </a:cubicBezTo>
                <a:cubicBezTo>
                  <a:pt x="100" y="55"/>
                  <a:pt x="100" y="55"/>
                  <a:pt x="100" y="55"/>
                </a:cubicBezTo>
                <a:cubicBezTo>
                  <a:pt x="100" y="55"/>
                  <a:pt x="101" y="58"/>
                  <a:pt x="104" y="58"/>
                </a:cubicBezTo>
                <a:cubicBezTo>
                  <a:pt x="116" y="58"/>
                  <a:pt x="116" y="58"/>
                  <a:pt x="116" y="58"/>
                </a:cubicBezTo>
                <a:cubicBezTo>
                  <a:pt x="119" y="58"/>
                  <a:pt x="120" y="56"/>
                  <a:pt x="119" y="5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2" name="任意多边形 41"/>
          <p:cNvSpPr/>
          <p:nvPr>
            <p:custDataLst>
              <p:tags r:id="rId10"/>
            </p:custDataLst>
          </p:nvPr>
        </p:nvSpPr>
        <p:spPr bwMode="auto">
          <a:xfrm>
            <a:off x="4917769" y="2001155"/>
            <a:ext cx="356543" cy="114378"/>
          </a:xfrm>
          <a:custGeom>
            <a:avLst/>
            <a:gdLst/>
            <a:ahLst/>
            <a:cxnLst>
              <a:cxn ang="0">
                <a:pos x="101" y="30"/>
              </a:cxn>
              <a:cxn ang="0">
                <a:pos x="96" y="32"/>
              </a:cxn>
              <a:cxn ang="0">
                <a:pos x="55" y="13"/>
              </a:cxn>
              <a:cxn ang="0">
                <a:pos x="49" y="13"/>
              </a:cxn>
              <a:cxn ang="0">
                <a:pos x="7" y="32"/>
              </a:cxn>
              <a:cxn ang="0">
                <a:pos x="2" y="30"/>
              </a:cxn>
              <a:cxn ang="0">
                <a:pos x="1" y="26"/>
              </a:cxn>
              <a:cxn ang="0">
                <a:pos x="2" y="21"/>
              </a:cxn>
              <a:cxn ang="0">
                <a:pos x="49" y="0"/>
              </a:cxn>
              <a:cxn ang="0">
                <a:pos x="55" y="0"/>
              </a:cxn>
              <a:cxn ang="0">
                <a:pos x="101" y="21"/>
              </a:cxn>
              <a:cxn ang="0">
                <a:pos x="103" y="26"/>
              </a:cxn>
              <a:cxn ang="0">
                <a:pos x="101" y="30"/>
              </a:cxn>
            </a:cxnLst>
            <a:rect l="0" t="0" r="r" b="b"/>
            <a:pathLst>
              <a:path w="104" h="32">
                <a:moveTo>
                  <a:pt x="101" y="30"/>
                </a:moveTo>
                <a:cubicBezTo>
                  <a:pt x="100" y="32"/>
                  <a:pt x="98" y="32"/>
                  <a:pt x="96" y="32"/>
                </a:cubicBezTo>
                <a:cubicBezTo>
                  <a:pt x="55" y="13"/>
                  <a:pt x="55" y="13"/>
                  <a:pt x="55" y="13"/>
                </a:cubicBezTo>
                <a:cubicBezTo>
                  <a:pt x="53" y="12"/>
                  <a:pt x="50" y="12"/>
                  <a:pt x="49" y="13"/>
                </a:cubicBezTo>
                <a:cubicBezTo>
                  <a:pt x="7" y="32"/>
                  <a:pt x="7" y="32"/>
                  <a:pt x="7" y="32"/>
                </a:cubicBezTo>
                <a:cubicBezTo>
                  <a:pt x="5" y="32"/>
                  <a:pt x="3" y="32"/>
                  <a:pt x="2" y="30"/>
                </a:cubicBezTo>
                <a:cubicBezTo>
                  <a:pt x="1" y="26"/>
                  <a:pt x="1" y="26"/>
                  <a:pt x="1" y="26"/>
                </a:cubicBezTo>
                <a:cubicBezTo>
                  <a:pt x="0" y="24"/>
                  <a:pt x="1" y="22"/>
                  <a:pt x="2" y="21"/>
                </a:cubicBezTo>
                <a:cubicBezTo>
                  <a:pt x="49" y="0"/>
                  <a:pt x="49" y="0"/>
                  <a:pt x="49" y="0"/>
                </a:cubicBezTo>
                <a:cubicBezTo>
                  <a:pt x="50" y="0"/>
                  <a:pt x="53" y="0"/>
                  <a:pt x="55" y="0"/>
                </a:cubicBezTo>
                <a:cubicBezTo>
                  <a:pt x="101" y="21"/>
                  <a:pt x="101" y="21"/>
                  <a:pt x="101" y="21"/>
                </a:cubicBezTo>
                <a:cubicBezTo>
                  <a:pt x="103" y="22"/>
                  <a:pt x="104" y="24"/>
                  <a:pt x="103" y="26"/>
                </a:cubicBezTo>
                <a:lnTo>
                  <a:pt x="101" y="30"/>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3" name="任意多边形 42"/>
          <p:cNvSpPr/>
          <p:nvPr>
            <p:custDataLst>
              <p:tags r:id="rId11"/>
            </p:custDataLst>
          </p:nvPr>
        </p:nvSpPr>
        <p:spPr bwMode="auto">
          <a:xfrm>
            <a:off x="4962931" y="2135001"/>
            <a:ext cx="47539" cy="148447"/>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4" name="任意多边形 43"/>
          <p:cNvSpPr/>
          <p:nvPr>
            <p:custDataLst>
              <p:tags r:id="rId12"/>
            </p:custDataLst>
          </p:nvPr>
        </p:nvSpPr>
        <p:spPr bwMode="auto">
          <a:xfrm>
            <a:off x="5072270" y="2135001"/>
            <a:ext cx="47539" cy="148447"/>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5" name="任意多边形 44"/>
          <p:cNvSpPr/>
          <p:nvPr>
            <p:custDataLst>
              <p:tags r:id="rId13"/>
            </p:custDataLst>
          </p:nvPr>
        </p:nvSpPr>
        <p:spPr bwMode="auto">
          <a:xfrm>
            <a:off x="5181610" y="2135001"/>
            <a:ext cx="45163" cy="148447"/>
          </a:xfrm>
          <a:custGeom>
            <a:avLst/>
            <a:gdLst/>
            <a:ahLst/>
            <a:cxnLst>
              <a:cxn ang="0">
                <a:pos x="13" y="39"/>
              </a:cxn>
              <a:cxn ang="0">
                <a:pos x="11" y="42"/>
              </a:cxn>
              <a:cxn ang="0">
                <a:pos x="3" y="42"/>
              </a:cxn>
              <a:cxn ang="0">
                <a:pos x="0" y="39"/>
              </a:cxn>
              <a:cxn ang="0">
                <a:pos x="0" y="3"/>
              </a:cxn>
              <a:cxn ang="0">
                <a:pos x="3" y="0"/>
              </a:cxn>
              <a:cxn ang="0">
                <a:pos x="11" y="0"/>
              </a:cxn>
              <a:cxn ang="0">
                <a:pos x="13" y="3"/>
              </a:cxn>
              <a:cxn ang="0">
                <a:pos x="13" y="39"/>
              </a:cxn>
            </a:cxnLst>
            <a:rect l="0" t="0" r="r" b="b"/>
            <a:pathLst>
              <a:path w="13" h="42">
                <a:moveTo>
                  <a:pt x="13" y="39"/>
                </a:moveTo>
                <a:cubicBezTo>
                  <a:pt x="13"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3" y="2"/>
                  <a:pt x="13" y="3"/>
                </a:cubicBezTo>
                <a:lnTo>
                  <a:pt x="13"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6" name="任意多边形 45"/>
          <p:cNvSpPr/>
          <p:nvPr>
            <p:custDataLst>
              <p:tags r:id="rId14"/>
            </p:custDataLst>
          </p:nvPr>
        </p:nvSpPr>
        <p:spPr bwMode="auto">
          <a:xfrm>
            <a:off x="4917769" y="2315082"/>
            <a:ext cx="354166" cy="34070"/>
          </a:xfrm>
          <a:custGeom>
            <a:avLst/>
            <a:gdLst/>
            <a:ahLst/>
            <a:cxnLst>
              <a:cxn ang="0">
                <a:pos x="103" y="7"/>
              </a:cxn>
              <a:cxn ang="0">
                <a:pos x="100" y="10"/>
              </a:cxn>
              <a:cxn ang="0">
                <a:pos x="4" y="10"/>
              </a:cxn>
              <a:cxn ang="0">
                <a:pos x="0" y="7"/>
              </a:cxn>
              <a:cxn ang="0">
                <a:pos x="0" y="3"/>
              </a:cxn>
              <a:cxn ang="0">
                <a:pos x="4" y="0"/>
              </a:cxn>
              <a:cxn ang="0">
                <a:pos x="100" y="0"/>
              </a:cxn>
              <a:cxn ang="0">
                <a:pos x="103" y="3"/>
              </a:cxn>
              <a:cxn ang="0">
                <a:pos x="103" y="7"/>
              </a:cxn>
            </a:cxnLst>
            <a:rect l="0" t="0" r="r" b="b"/>
            <a:pathLst>
              <a:path w="103" h="10">
                <a:moveTo>
                  <a:pt x="103" y="7"/>
                </a:moveTo>
                <a:cubicBezTo>
                  <a:pt x="103" y="9"/>
                  <a:pt x="102" y="10"/>
                  <a:pt x="100" y="10"/>
                </a:cubicBezTo>
                <a:cubicBezTo>
                  <a:pt x="4" y="10"/>
                  <a:pt x="4" y="10"/>
                  <a:pt x="4" y="10"/>
                </a:cubicBezTo>
                <a:cubicBezTo>
                  <a:pt x="2" y="10"/>
                  <a:pt x="0" y="9"/>
                  <a:pt x="0" y="7"/>
                </a:cubicBezTo>
                <a:cubicBezTo>
                  <a:pt x="0" y="3"/>
                  <a:pt x="0" y="3"/>
                  <a:pt x="0" y="3"/>
                </a:cubicBezTo>
                <a:cubicBezTo>
                  <a:pt x="0" y="1"/>
                  <a:pt x="2" y="0"/>
                  <a:pt x="4" y="0"/>
                </a:cubicBezTo>
                <a:cubicBezTo>
                  <a:pt x="100" y="0"/>
                  <a:pt x="100" y="0"/>
                  <a:pt x="100" y="0"/>
                </a:cubicBezTo>
                <a:cubicBezTo>
                  <a:pt x="102" y="0"/>
                  <a:pt x="103" y="1"/>
                  <a:pt x="103" y="3"/>
                </a:cubicBezTo>
                <a:lnTo>
                  <a:pt x="103" y="7"/>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7" name="任意多边形 46"/>
          <p:cNvSpPr/>
          <p:nvPr>
            <p:custDataLst>
              <p:tags r:id="rId15"/>
            </p:custDataLst>
          </p:nvPr>
        </p:nvSpPr>
        <p:spPr bwMode="auto">
          <a:xfrm>
            <a:off x="4889246" y="2371055"/>
            <a:ext cx="408835" cy="38937"/>
          </a:xfrm>
          <a:custGeom>
            <a:avLst/>
            <a:gdLst/>
            <a:ahLst/>
            <a:cxnLst>
              <a:cxn ang="0">
                <a:pos x="119" y="8"/>
              </a:cxn>
              <a:cxn ang="0">
                <a:pos x="116" y="11"/>
              </a:cxn>
              <a:cxn ang="0">
                <a:pos x="4" y="11"/>
              </a:cxn>
              <a:cxn ang="0">
                <a:pos x="0" y="8"/>
              </a:cxn>
              <a:cxn ang="0">
                <a:pos x="0" y="4"/>
              </a:cxn>
              <a:cxn ang="0">
                <a:pos x="4" y="0"/>
              </a:cxn>
              <a:cxn ang="0">
                <a:pos x="116" y="0"/>
              </a:cxn>
              <a:cxn ang="0">
                <a:pos x="119" y="4"/>
              </a:cxn>
              <a:cxn ang="0">
                <a:pos x="119" y="8"/>
              </a:cxn>
            </a:cxnLst>
            <a:rect l="0" t="0" r="r" b="b"/>
            <a:pathLst>
              <a:path w="119" h="11">
                <a:moveTo>
                  <a:pt x="119" y="8"/>
                </a:moveTo>
                <a:cubicBezTo>
                  <a:pt x="119" y="9"/>
                  <a:pt x="117" y="11"/>
                  <a:pt x="116" y="11"/>
                </a:cubicBezTo>
                <a:cubicBezTo>
                  <a:pt x="4" y="11"/>
                  <a:pt x="4" y="11"/>
                  <a:pt x="4" y="11"/>
                </a:cubicBezTo>
                <a:cubicBezTo>
                  <a:pt x="2" y="11"/>
                  <a:pt x="0" y="9"/>
                  <a:pt x="0" y="8"/>
                </a:cubicBezTo>
                <a:cubicBezTo>
                  <a:pt x="0" y="4"/>
                  <a:pt x="0" y="4"/>
                  <a:pt x="0" y="4"/>
                </a:cubicBezTo>
                <a:cubicBezTo>
                  <a:pt x="0" y="2"/>
                  <a:pt x="2" y="0"/>
                  <a:pt x="4" y="0"/>
                </a:cubicBezTo>
                <a:cubicBezTo>
                  <a:pt x="116" y="0"/>
                  <a:pt x="116" y="0"/>
                  <a:pt x="116" y="0"/>
                </a:cubicBezTo>
                <a:cubicBezTo>
                  <a:pt x="117" y="0"/>
                  <a:pt x="119" y="2"/>
                  <a:pt x="119" y="4"/>
                </a:cubicBezTo>
                <a:lnTo>
                  <a:pt x="119" y="8"/>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9" name="任意多边形 38"/>
          <p:cNvSpPr/>
          <p:nvPr>
            <p:custDataLst>
              <p:tags r:id="rId16"/>
            </p:custDataLst>
          </p:nvPr>
        </p:nvSpPr>
        <p:spPr bwMode="auto">
          <a:xfrm>
            <a:off x="5778927" y="4732550"/>
            <a:ext cx="452401" cy="433989"/>
          </a:xfrm>
          <a:custGeom>
            <a:avLst/>
            <a:gdLst/>
            <a:ahLst/>
            <a:cxnLst>
              <a:cxn ang="0">
                <a:pos x="64" y="93"/>
              </a:cxn>
              <a:cxn ang="0">
                <a:pos x="67" y="106"/>
              </a:cxn>
              <a:cxn ang="0">
                <a:pos x="62" y="113"/>
              </a:cxn>
              <a:cxn ang="0">
                <a:pos x="49" y="101"/>
              </a:cxn>
              <a:cxn ang="0">
                <a:pos x="78" y="71"/>
              </a:cxn>
              <a:cxn ang="0">
                <a:pos x="65" y="74"/>
              </a:cxn>
              <a:cxn ang="0">
                <a:pos x="70" y="70"/>
              </a:cxn>
              <a:cxn ang="0">
                <a:pos x="20" y="68"/>
              </a:cxn>
              <a:cxn ang="0">
                <a:pos x="10" y="70"/>
              </a:cxn>
              <a:cxn ang="0">
                <a:pos x="28" y="85"/>
              </a:cxn>
              <a:cxn ang="0">
                <a:pos x="7" y="87"/>
              </a:cxn>
              <a:cxn ang="0">
                <a:pos x="2" y="87"/>
              </a:cxn>
              <a:cxn ang="0">
                <a:pos x="6" y="99"/>
              </a:cxn>
              <a:cxn ang="0">
                <a:pos x="3" y="103"/>
              </a:cxn>
              <a:cxn ang="0">
                <a:pos x="83" y="76"/>
              </a:cxn>
              <a:cxn ang="0">
                <a:pos x="119" y="55"/>
              </a:cxn>
              <a:cxn ang="0">
                <a:pos x="73" y="105"/>
              </a:cxn>
              <a:cxn ang="0">
                <a:pos x="97" y="90"/>
              </a:cxn>
              <a:cxn ang="0">
                <a:pos x="96" y="81"/>
              </a:cxn>
              <a:cxn ang="0">
                <a:pos x="97" y="71"/>
              </a:cxn>
              <a:cxn ang="0">
                <a:pos x="83" y="58"/>
              </a:cxn>
              <a:cxn ang="0">
                <a:pos x="79" y="37"/>
              </a:cxn>
              <a:cxn ang="0">
                <a:pos x="82" y="11"/>
              </a:cxn>
              <a:cxn ang="0">
                <a:pos x="59" y="11"/>
              </a:cxn>
              <a:cxn ang="0">
                <a:pos x="62" y="33"/>
              </a:cxn>
              <a:cxn ang="0">
                <a:pos x="60" y="44"/>
              </a:cxn>
              <a:cxn ang="0">
                <a:pos x="41" y="47"/>
              </a:cxn>
              <a:cxn ang="0">
                <a:pos x="56" y="61"/>
              </a:cxn>
              <a:cxn ang="0">
                <a:pos x="48" y="70"/>
              </a:cxn>
              <a:cxn ang="0">
                <a:pos x="47" y="61"/>
              </a:cxn>
              <a:cxn ang="0">
                <a:pos x="22" y="33"/>
              </a:cxn>
              <a:cxn ang="0">
                <a:pos x="17" y="62"/>
              </a:cxn>
              <a:cxn ang="0">
                <a:pos x="11" y="63"/>
              </a:cxn>
              <a:cxn ang="0">
                <a:pos x="65" y="0"/>
              </a:cxn>
            </a:cxnLst>
            <a:rect l="0" t="0" r="r" b="b"/>
            <a:pathLst>
              <a:path w="119" h="114">
                <a:moveTo>
                  <a:pt x="49" y="99"/>
                </a:moveTo>
                <a:cubicBezTo>
                  <a:pt x="64" y="93"/>
                  <a:pt x="64" y="93"/>
                  <a:pt x="64" y="93"/>
                </a:cubicBezTo>
                <a:cubicBezTo>
                  <a:pt x="65" y="93"/>
                  <a:pt x="66" y="94"/>
                  <a:pt x="66" y="94"/>
                </a:cubicBezTo>
                <a:cubicBezTo>
                  <a:pt x="67" y="106"/>
                  <a:pt x="67" y="106"/>
                  <a:pt x="67" y="106"/>
                </a:cubicBezTo>
                <a:cubicBezTo>
                  <a:pt x="67" y="109"/>
                  <a:pt x="66" y="111"/>
                  <a:pt x="63" y="113"/>
                </a:cubicBezTo>
                <a:cubicBezTo>
                  <a:pt x="62" y="113"/>
                  <a:pt x="62" y="113"/>
                  <a:pt x="62" y="113"/>
                </a:cubicBezTo>
                <a:cubicBezTo>
                  <a:pt x="61" y="114"/>
                  <a:pt x="60" y="113"/>
                  <a:pt x="59" y="113"/>
                </a:cubicBezTo>
                <a:cubicBezTo>
                  <a:pt x="49" y="101"/>
                  <a:pt x="49" y="101"/>
                  <a:pt x="49" y="101"/>
                </a:cubicBezTo>
                <a:cubicBezTo>
                  <a:pt x="48" y="100"/>
                  <a:pt x="48" y="99"/>
                  <a:pt x="49" y="99"/>
                </a:cubicBezTo>
                <a:moveTo>
                  <a:pt x="78" y="71"/>
                </a:moveTo>
                <a:cubicBezTo>
                  <a:pt x="65" y="77"/>
                  <a:pt x="65" y="77"/>
                  <a:pt x="65" y="77"/>
                </a:cubicBezTo>
                <a:cubicBezTo>
                  <a:pt x="65" y="74"/>
                  <a:pt x="65" y="74"/>
                  <a:pt x="65" y="74"/>
                </a:cubicBezTo>
                <a:cubicBezTo>
                  <a:pt x="74" y="70"/>
                  <a:pt x="74" y="70"/>
                  <a:pt x="74" y="70"/>
                </a:cubicBezTo>
                <a:cubicBezTo>
                  <a:pt x="73" y="70"/>
                  <a:pt x="71" y="70"/>
                  <a:pt x="70" y="70"/>
                </a:cubicBezTo>
                <a:cubicBezTo>
                  <a:pt x="65" y="70"/>
                  <a:pt x="57" y="72"/>
                  <a:pt x="48" y="76"/>
                </a:cubicBezTo>
                <a:cubicBezTo>
                  <a:pt x="20" y="68"/>
                  <a:pt x="20" y="68"/>
                  <a:pt x="20" y="68"/>
                </a:cubicBezTo>
                <a:cubicBezTo>
                  <a:pt x="17" y="68"/>
                  <a:pt x="14" y="68"/>
                  <a:pt x="12" y="70"/>
                </a:cubicBezTo>
                <a:cubicBezTo>
                  <a:pt x="10" y="70"/>
                  <a:pt x="10" y="70"/>
                  <a:pt x="10" y="70"/>
                </a:cubicBezTo>
                <a:cubicBezTo>
                  <a:pt x="9" y="71"/>
                  <a:pt x="9" y="73"/>
                  <a:pt x="10" y="74"/>
                </a:cubicBezTo>
                <a:cubicBezTo>
                  <a:pt x="28" y="85"/>
                  <a:pt x="28" y="85"/>
                  <a:pt x="28" y="85"/>
                </a:cubicBezTo>
                <a:cubicBezTo>
                  <a:pt x="23" y="87"/>
                  <a:pt x="20" y="90"/>
                  <a:pt x="16" y="92"/>
                </a:cubicBezTo>
                <a:cubicBezTo>
                  <a:pt x="7" y="87"/>
                  <a:pt x="7" y="87"/>
                  <a:pt x="7" y="87"/>
                </a:cubicBezTo>
                <a:cubicBezTo>
                  <a:pt x="6" y="86"/>
                  <a:pt x="4" y="86"/>
                  <a:pt x="3" y="87"/>
                </a:cubicBezTo>
                <a:cubicBezTo>
                  <a:pt x="2" y="87"/>
                  <a:pt x="2" y="87"/>
                  <a:pt x="2" y="87"/>
                </a:cubicBezTo>
                <a:cubicBezTo>
                  <a:pt x="1" y="88"/>
                  <a:pt x="0" y="89"/>
                  <a:pt x="1" y="90"/>
                </a:cubicBezTo>
                <a:cubicBezTo>
                  <a:pt x="6" y="99"/>
                  <a:pt x="6" y="99"/>
                  <a:pt x="6" y="99"/>
                </a:cubicBezTo>
                <a:cubicBezTo>
                  <a:pt x="6" y="99"/>
                  <a:pt x="6" y="99"/>
                  <a:pt x="6" y="99"/>
                </a:cubicBezTo>
                <a:cubicBezTo>
                  <a:pt x="4" y="100"/>
                  <a:pt x="3" y="102"/>
                  <a:pt x="3" y="103"/>
                </a:cubicBezTo>
                <a:cubicBezTo>
                  <a:pt x="3" y="105"/>
                  <a:pt x="6" y="106"/>
                  <a:pt x="9" y="106"/>
                </a:cubicBezTo>
                <a:cubicBezTo>
                  <a:pt x="14" y="106"/>
                  <a:pt x="83" y="90"/>
                  <a:pt x="83" y="76"/>
                </a:cubicBezTo>
                <a:cubicBezTo>
                  <a:pt x="83" y="73"/>
                  <a:pt x="81" y="72"/>
                  <a:pt x="78" y="71"/>
                </a:cubicBezTo>
                <a:moveTo>
                  <a:pt x="119" y="55"/>
                </a:moveTo>
                <a:cubicBezTo>
                  <a:pt x="119" y="82"/>
                  <a:pt x="99" y="105"/>
                  <a:pt x="73" y="109"/>
                </a:cubicBezTo>
                <a:cubicBezTo>
                  <a:pt x="73" y="108"/>
                  <a:pt x="73" y="106"/>
                  <a:pt x="73" y="105"/>
                </a:cubicBezTo>
                <a:cubicBezTo>
                  <a:pt x="73" y="105"/>
                  <a:pt x="73" y="104"/>
                  <a:pt x="73" y="102"/>
                </a:cubicBezTo>
                <a:cubicBezTo>
                  <a:pt x="82" y="100"/>
                  <a:pt x="90" y="96"/>
                  <a:pt x="97" y="90"/>
                </a:cubicBezTo>
                <a:cubicBezTo>
                  <a:pt x="97" y="90"/>
                  <a:pt x="96" y="89"/>
                  <a:pt x="96" y="89"/>
                </a:cubicBezTo>
                <a:cubicBezTo>
                  <a:pt x="94" y="86"/>
                  <a:pt x="96" y="84"/>
                  <a:pt x="96" y="81"/>
                </a:cubicBezTo>
                <a:cubicBezTo>
                  <a:pt x="96" y="79"/>
                  <a:pt x="92" y="79"/>
                  <a:pt x="92" y="78"/>
                </a:cubicBezTo>
                <a:cubicBezTo>
                  <a:pt x="91" y="73"/>
                  <a:pt x="95" y="73"/>
                  <a:pt x="97" y="71"/>
                </a:cubicBezTo>
                <a:cubicBezTo>
                  <a:pt x="99" y="69"/>
                  <a:pt x="95" y="64"/>
                  <a:pt x="92" y="65"/>
                </a:cubicBezTo>
                <a:cubicBezTo>
                  <a:pt x="90" y="65"/>
                  <a:pt x="83" y="63"/>
                  <a:pt x="83" y="58"/>
                </a:cubicBezTo>
                <a:cubicBezTo>
                  <a:pt x="84" y="51"/>
                  <a:pt x="75" y="52"/>
                  <a:pt x="74" y="49"/>
                </a:cubicBezTo>
                <a:cubicBezTo>
                  <a:pt x="72" y="44"/>
                  <a:pt x="75" y="39"/>
                  <a:pt x="79" y="37"/>
                </a:cubicBezTo>
                <a:cubicBezTo>
                  <a:pt x="85" y="36"/>
                  <a:pt x="91" y="31"/>
                  <a:pt x="90" y="25"/>
                </a:cubicBezTo>
                <a:cubicBezTo>
                  <a:pt x="90" y="19"/>
                  <a:pt x="87" y="14"/>
                  <a:pt x="82" y="11"/>
                </a:cubicBezTo>
                <a:cubicBezTo>
                  <a:pt x="78" y="9"/>
                  <a:pt x="73" y="7"/>
                  <a:pt x="67" y="7"/>
                </a:cubicBezTo>
                <a:cubicBezTo>
                  <a:pt x="63" y="7"/>
                  <a:pt x="58" y="8"/>
                  <a:pt x="59" y="11"/>
                </a:cubicBezTo>
                <a:cubicBezTo>
                  <a:pt x="59" y="16"/>
                  <a:pt x="74" y="17"/>
                  <a:pt x="72" y="22"/>
                </a:cubicBezTo>
                <a:cubicBezTo>
                  <a:pt x="70" y="25"/>
                  <a:pt x="60" y="29"/>
                  <a:pt x="62" y="33"/>
                </a:cubicBezTo>
                <a:cubicBezTo>
                  <a:pt x="63" y="35"/>
                  <a:pt x="66" y="33"/>
                  <a:pt x="65" y="38"/>
                </a:cubicBezTo>
                <a:cubicBezTo>
                  <a:pt x="65" y="40"/>
                  <a:pt x="63" y="44"/>
                  <a:pt x="60" y="44"/>
                </a:cubicBezTo>
                <a:cubicBezTo>
                  <a:pt x="57" y="45"/>
                  <a:pt x="54" y="37"/>
                  <a:pt x="46" y="36"/>
                </a:cubicBezTo>
                <a:cubicBezTo>
                  <a:pt x="42" y="36"/>
                  <a:pt x="36" y="42"/>
                  <a:pt x="41" y="47"/>
                </a:cubicBezTo>
                <a:cubicBezTo>
                  <a:pt x="44" y="50"/>
                  <a:pt x="49" y="44"/>
                  <a:pt x="51" y="48"/>
                </a:cubicBezTo>
                <a:cubicBezTo>
                  <a:pt x="52" y="52"/>
                  <a:pt x="51" y="58"/>
                  <a:pt x="56" y="61"/>
                </a:cubicBezTo>
                <a:cubicBezTo>
                  <a:pt x="58" y="62"/>
                  <a:pt x="61" y="63"/>
                  <a:pt x="64" y="65"/>
                </a:cubicBezTo>
                <a:cubicBezTo>
                  <a:pt x="59" y="66"/>
                  <a:pt x="54" y="67"/>
                  <a:pt x="48" y="70"/>
                </a:cubicBezTo>
                <a:cubicBezTo>
                  <a:pt x="43" y="68"/>
                  <a:pt x="43" y="68"/>
                  <a:pt x="43" y="68"/>
                </a:cubicBezTo>
                <a:cubicBezTo>
                  <a:pt x="45" y="66"/>
                  <a:pt x="48" y="65"/>
                  <a:pt x="47" y="61"/>
                </a:cubicBezTo>
                <a:cubicBezTo>
                  <a:pt x="46" y="55"/>
                  <a:pt x="36" y="58"/>
                  <a:pt x="29" y="51"/>
                </a:cubicBezTo>
                <a:cubicBezTo>
                  <a:pt x="27" y="48"/>
                  <a:pt x="22" y="41"/>
                  <a:pt x="22" y="33"/>
                </a:cubicBezTo>
                <a:cubicBezTo>
                  <a:pt x="19" y="39"/>
                  <a:pt x="17" y="47"/>
                  <a:pt x="17" y="55"/>
                </a:cubicBezTo>
                <a:cubicBezTo>
                  <a:pt x="17" y="57"/>
                  <a:pt x="17" y="60"/>
                  <a:pt x="17" y="62"/>
                </a:cubicBezTo>
                <a:cubicBezTo>
                  <a:pt x="17" y="62"/>
                  <a:pt x="17" y="62"/>
                  <a:pt x="17" y="62"/>
                </a:cubicBezTo>
                <a:cubicBezTo>
                  <a:pt x="15" y="62"/>
                  <a:pt x="13" y="63"/>
                  <a:pt x="11" y="63"/>
                </a:cubicBezTo>
                <a:cubicBezTo>
                  <a:pt x="10" y="61"/>
                  <a:pt x="10" y="58"/>
                  <a:pt x="10" y="55"/>
                </a:cubicBezTo>
                <a:cubicBezTo>
                  <a:pt x="10" y="25"/>
                  <a:pt x="35" y="0"/>
                  <a:pt x="65" y="0"/>
                </a:cubicBezTo>
                <a:cubicBezTo>
                  <a:pt x="95" y="0"/>
                  <a:pt x="119" y="25"/>
                  <a:pt x="119" y="5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6" name="椭圆 35"/>
          <p:cNvSpPr/>
          <p:nvPr>
            <p:custDataLst>
              <p:tags r:id="rId17"/>
            </p:custDataLst>
          </p:nvPr>
        </p:nvSpPr>
        <p:spPr bwMode="auto">
          <a:xfrm>
            <a:off x="7393523" y="3762062"/>
            <a:ext cx="110617" cy="110617"/>
          </a:xfrm>
          <a:prstGeom prst="ellipse">
            <a:avLst/>
          </a:pr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7" name="任意多边形 36"/>
          <p:cNvSpPr/>
          <p:nvPr>
            <p:custDataLst>
              <p:tags r:id="rId18"/>
            </p:custDataLst>
          </p:nvPr>
        </p:nvSpPr>
        <p:spPr bwMode="auto">
          <a:xfrm>
            <a:off x="7182581" y="3687461"/>
            <a:ext cx="463042" cy="437317"/>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6" name="任意多边形 25"/>
          <p:cNvSpPr/>
          <p:nvPr>
            <p:custDataLst>
              <p:tags r:id="rId19"/>
            </p:custDataLst>
          </p:nvPr>
        </p:nvSpPr>
        <p:spPr bwMode="auto">
          <a:xfrm>
            <a:off x="4501026" y="3739318"/>
            <a:ext cx="49745" cy="451192"/>
          </a:xfrm>
          <a:custGeom>
            <a:avLst/>
            <a:gdLst/>
            <a:ahLst/>
            <a:cxnLst>
              <a:cxn ang="0">
                <a:pos x="12" y="0"/>
              </a:cxn>
              <a:cxn ang="0">
                <a:pos x="3" y="0"/>
              </a:cxn>
              <a:cxn ang="0">
                <a:pos x="0" y="3"/>
              </a:cxn>
              <a:cxn ang="0">
                <a:pos x="0" y="14"/>
              </a:cxn>
              <a:cxn ang="0">
                <a:pos x="3" y="17"/>
              </a:cxn>
              <a:cxn ang="0">
                <a:pos x="12" y="17"/>
              </a:cxn>
              <a:cxn ang="0">
                <a:pos x="15" y="14"/>
              </a:cxn>
              <a:cxn ang="0">
                <a:pos x="15" y="3"/>
              </a:cxn>
              <a:cxn ang="0">
                <a:pos x="12" y="0"/>
              </a:cxn>
            </a:cxnLst>
            <a:rect l="0" t="0" r="r" b="b"/>
            <a:pathLst>
              <a:path w="15" h="17">
                <a:moveTo>
                  <a:pt x="12" y="0"/>
                </a:moveTo>
                <a:cubicBezTo>
                  <a:pt x="3" y="0"/>
                  <a:pt x="3" y="0"/>
                  <a:pt x="3" y="0"/>
                </a:cubicBezTo>
                <a:cubicBezTo>
                  <a:pt x="2" y="0"/>
                  <a:pt x="0" y="1"/>
                  <a:pt x="0" y="3"/>
                </a:cubicBezTo>
                <a:cubicBezTo>
                  <a:pt x="0" y="14"/>
                  <a:pt x="0" y="14"/>
                  <a:pt x="0" y="14"/>
                </a:cubicBezTo>
                <a:cubicBezTo>
                  <a:pt x="0" y="16"/>
                  <a:pt x="2" y="17"/>
                  <a:pt x="3" y="17"/>
                </a:cubicBezTo>
                <a:cubicBezTo>
                  <a:pt x="12" y="17"/>
                  <a:pt x="12" y="17"/>
                  <a:pt x="12" y="17"/>
                </a:cubicBezTo>
                <a:cubicBezTo>
                  <a:pt x="14" y="17"/>
                  <a:pt x="15" y="16"/>
                  <a:pt x="15" y="14"/>
                </a:cubicBezTo>
                <a:cubicBezTo>
                  <a:pt x="15" y="3"/>
                  <a:pt x="15" y="3"/>
                  <a:pt x="15" y="3"/>
                </a:cubicBezTo>
                <a:cubicBezTo>
                  <a:pt x="15" y="1"/>
                  <a:pt x="14" y="0"/>
                  <a:pt x="12" y="0"/>
                </a:cubicBezTo>
              </a:path>
            </a:pathLst>
          </a:custGeom>
          <a:solidFill>
            <a:sysClr val="window" lastClr="FFFFFF"/>
          </a:solidFill>
          <a:ln w="9525">
            <a:noFill/>
            <a:round/>
          </a:ln>
        </p:spPr>
        <p:txBody>
          <a:bodyPr lIns="0" rIns="0" anchor="ctr">
            <a:normAutofit lnSpcReduction="20000"/>
          </a:bodyPr>
          <a:p>
            <a:pPr algn="ctr">
              <a:lnSpc>
                <a:spcPct val="130000"/>
              </a:lnSpc>
            </a:pPr>
            <a:endParaRPr>
              <a:latin typeface="微软雅黑" pitchFamily="34" charset="-122"/>
              <a:ea typeface="微软雅黑" pitchFamily="34" charset="-122"/>
            </a:endParaRPr>
          </a:p>
        </p:txBody>
      </p:sp>
      <p:sp>
        <p:nvSpPr>
          <p:cNvPr id="27" name="任意多边形 26"/>
          <p:cNvSpPr/>
          <p:nvPr>
            <p:custDataLst>
              <p:tags r:id="rId20"/>
            </p:custDataLst>
          </p:nvPr>
        </p:nvSpPr>
        <p:spPr bwMode="auto">
          <a:xfrm>
            <a:off x="4668351" y="4018049"/>
            <a:ext cx="106274" cy="6784"/>
          </a:xfrm>
          <a:custGeom>
            <a:avLst/>
            <a:gdLst/>
            <a:ahLst/>
            <a:cxnLst>
              <a:cxn ang="0">
                <a:pos x="33" y="1"/>
              </a:cxn>
              <a:cxn ang="0">
                <a:pos x="32" y="2"/>
              </a:cxn>
              <a:cxn ang="0">
                <a:pos x="1" y="2"/>
              </a:cxn>
              <a:cxn ang="0">
                <a:pos x="0" y="1"/>
              </a:cxn>
              <a:cxn ang="0">
                <a:pos x="0" y="1"/>
              </a:cxn>
              <a:cxn ang="0">
                <a:pos x="1" y="0"/>
              </a:cxn>
              <a:cxn ang="0">
                <a:pos x="32" y="0"/>
              </a:cxn>
              <a:cxn ang="0">
                <a:pos x="33" y="1"/>
              </a:cxn>
            </a:cxnLst>
            <a:rect l="0" t="0" r="r" b="b"/>
            <a:pathLst>
              <a:path w="33" h="2">
                <a:moveTo>
                  <a:pt x="33" y="1"/>
                </a:moveTo>
                <a:cubicBezTo>
                  <a:pt x="33" y="2"/>
                  <a:pt x="32" y="2"/>
                  <a:pt x="32" y="2"/>
                </a:cubicBezTo>
                <a:cubicBezTo>
                  <a:pt x="1" y="2"/>
                  <a:pt x="1" y="2"/>
                  <a:pt x="1" y="2"/>
                </a:cubicBezTo>
                <a:cubicBezTo>
                  <a:pt x="1" y="2"/>
                  <a:pt x="0" y="2"/>
                  <a:pt x="0" y="1"/>
                </a:cubicBezTo>
                <a:cubicBezTo>
                  <a:pt x="0" y="1"/>
                  <a:pt x="0" y="1"/>
                  <a:pt x="0" y="1"/>
                </a:cubicBezTo>
                <a:cubicBezTo>
                  <a:pt x="0" y="0"/>
                  <a:pt x="1" y="0"/>
                  <a:pt x="1" y="0"/>
                </a:cubicBezTo>
                <a:cubicBezTo>
                  <a:pt x="32" y="0"/>
                  <a:pt x="32" y="0"/>
                  <a:pt x="32" y="0"/>
                </a:cubicBezTo>
                <a:cubicBezTo>
                  <a:pt x="32" y="0"/>
                  <a:pt x="33" y="0"/>
                  <a:pt x="33"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8" name="任意多边形 27"/>
          <p:cNvSpPr/>
          <p:nvPr>
            <p:custDataLst>
              <p:tags r:id="rId21"/>
            </p:custDataLst>
          </p:nvPr>
        </p:nvSpPr>
        <p:spPr bwMode="auto">
          <a:xfrm>
            <a:off x="4668351" y="3934388"/>
            <a:ext cx="45223" cy="9045"/>
          </a:xfrm>
          <a:custGeom>
            <a:avLst/>
            <a:gdLst/>
            <a:ahLst/>
            <a:cxnLst>
              <a:cxn ang="0">
                <a:pos x="14" y="2"/>
              </a:cxn>
              <a:cxn ang="0">
                <a:pos x="13" y="3"/>
              </a:cxn>
              <a:cxn ang="0">
                <a:pos x="1" y="3"/>
              </a:cxn>
              <a:cxn ang="0">
                <a:pos x="0" y="2"/>
              </a:cxn>
              <a:cxn ang="0">
                <a:pos x="0" y="1"/>
              </a:cxn>
              <a:cxn ang="0">
                <a:pos x="1" y="0"/>
              </a:cxn>
              <a:cxn ang="0">
                <a:pos x="13" y="0"/>
              </a:cxn>
              <a:cxn ang="0">
                <a:pos x="14" y="1"/>
              </a:cxn>
              <a:cxn ang="0">
                <a:pos x="14" y="2"/>
              </a:cxn>
            </a:cxnLst>
            <a:rect l="0" t="0" r="r" b="b"/>
            <a:pathLst>
              <a:path w="14" h="3">
                <a:moveTo>
                  <a:pt x="14" y="2"/>
                </a:moveTo>
                <a:cubicBezTo>
                  <a:pt x="14" y="3"/>
                  <a:pt x="14" y="3"/>
                  <a:pt x="13" y="3"/>
                </a:cubicBezTo>
                <a:cubicBezTo>
                  <a:pt x="1" y="3"/>
                  <a:pt x="1" y="3"/>
                  <a:pt x="1" y="3"/>
                </a:cubicBezTo>
                <a:cubicBezTo>
                  <a:pt x="1" y="3"/>
                  <a:pt x="0" y="3"/>
                  <a:pt x="0" y="2"/>
                </a:cubicBezTo>
                <a:cubicBezTo>
                  <a:pt x="0" y="1"/>
                  <a:pt x="0" y="1"/>
                  <a:pt x="0" y="1"/>
                </a:cubicBezTo>
                <a:cubicBezTo>
                  <a:pt x="0" y="1"/>
                  <a:pt x="1" y="0"/>
                  <a:pt x="1" y="0"/>
                </a:cubicBezTo>
                <a:cubicBezTo>
                  <a:pt x="13" y="0"/>
                  <a:pt x="13" y="0"/>
                  <a:pt x="13" y="0"/>
                </a:cubicBezTo>
                <a:cubicBezTo>
                  <a:pt x="14" y="0"/>
                  <a:pt x="14" y="1"/>
                  <a:pt x="14" y="1"/>
                </a:cubicBezTo>
                <a:lnTo>
                  <a:pt x="14"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9" name="任意多边形 28"/>
          <p:cNvSpPr/>
          <p:nvPr>
            <p:custDataLst>
              <p:tags r:id="rId22"/>
            </p:custDataLst>
          </p:nvPr>
        </p:nvSpPr>
        <p:spPr bwMode="auto">
          <a:xfrm>
            <a:off x="4729401" y="4045183"/>
            <a:ext cx="42963" cy="9045"/>
          </a:xfrm>
          <a:custGeom>
            <a:avLst/>
            <a:gdLst/>
            <a:ahLst/>
            <a:cxnLst>
              <a:cxn ang="0">
                <a:pos x="13" y="2"/>
              </a:cxn>
              <a:cxn ang="0">
                <a:pos x="13" y="3"/>
              </a:cxn>
              <a:cxn ang="0">
                <a:pos x="1" y="3"/>
              </a:cxn>
              <a:cxn ang="0">
                <a:pos x="0" y="2"/>
              </a:cxn>
              <a:cxn ang="0">
                <a:pos x="0" y="1"/>
              </a:cxn>
              <a:cxn ang="0">
                <a:pos x="1" y="0"/>
              </a:cxn>
              <a:cxn ang="0">
                <a:pos x="13" y="0"/>
              </a:cxn>
              <a:cxn ang="0">
                <a:pos x="13" y="1"/>
              </a:cxn>
              <a:cxn ang="0">
                <a:pos x="13" y="2"/>
              </a:cxn>
            </a:cxnLst>
            <a:rect l="0" t="0" r="r" b="b"/>
            <a:pathLst>
              <a:path w="13" h="3">
                <a:moveTo>
                  <a:pt x="13" y="2"/>
                </a:moveTo>
                <a:cubicBezTo>
                  <a:pt x="13" y="2"/>
                  <a:pt x="13" y="3"/>
                  <a:pt x="13" y="3"/>
                </a:cubicBezTo>
                <a:cubicBezTo>
                  <a:pt x="1" y="3"/>
                  <a:pt x="1" y="3"/>
                  <a:pt x="1" y="3"/>
                </a:cubicBezTo>
                <a:cubicBezTo>
                  <a:pt x="0" y="3"/>
                  <a:pt x="0" y="2"/>
                  <a:pt x="0" y="2"/>
                </a:cubicBezTo>
                <a:cubicBezTo>
                  <a:pt x="0" y="1"/>
                  <a:pt x="0" y="1"/>
                  <a:pt x="0" y="1"/>
                </a:cubicBezTo>
                <a:cubicBezTo>
                  <a:pt x="0" y="1"/>
                  <a:pt x="0" y="0"/>
                  <a:pt x="1" y="0"/>
                </a:cubicBezTo>
                <a:cubicBezTo>
                  <a:pt x="13" y="0"/>
                  <a:pt x="13" y="0"/>
                  <a:pt x="13" y="0"/>
                </a:cubicBezTo>
                <a:cubicBezTo>
                  <a:pt x="13" y="0"/>
                  <a:pt x="13" y="1"/>
                  <a:pt x="13" y="1"/>
                </a:cubicBezTo>
                <a:lnTo>
                  <a:pt x="1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0" name="任意多边形 29"/>
          <p:cNvSpPr/>
          <p:nvPr>
            <p:custDataLst>
              <p:tags r:id="rId23"/>
            </p:custDataLst>
          </p:nvPr>
        </p:nvSpPr>
        <p:spPr bwMode="auto">
          <a:xfrm>
            <a:off x="4668351" y="3963783"/>
            <a:ext cx="63312" cy="6784"/>
          </a:xfrm>
          <a:custGeom>
            <a:avLst/>
            <a:gdLst/>
            <a:ahLst/>
            <a:cxnLst>
              <a:cxn ang="0">
                <a:pos x="20" y="1"/>
              </a:cxn>
              <a:cxn ang="0">
                <a:pos x="19" y="2"/>
              </a:cxn>
              <a:cxn ang="0">
                <a:pos x="1" y="2"/>
              </a:cxn>
              <a:cxn ang="0">
                <a:pos x="0" y="1"/>
              </a:cxn>
              <a:cxn ang="0">
                <a:pos x="0" y="1"/>
              </a:cxn>
              <a:cxn ang="0">
                <a:pos x="1" y="0"/>
              </a:cxn>
              <a:cxn ang="0">
                <a:pos x="19" y="0"/>
              </a:cxn>
              <a:cxn ang="0">
                <a:pos x="20" y="1"/>
              </a:cxn>
            </a:cxnLst>
            <a:rect l="0" t="0" r="r" b="b"/>
            <a:pathLst>
              <a:path w="20" h="2">
                <a:moveTo>
                  <a:pt x="20" y="1"/>
                </a:moveTo>
                <a:cubicBezTo>
                  <a:pt x="20" y="2"/>
                  <a:pt x="20" y="2"/>
                  <a:pt x="19" y="2"/>
                </a:cubicBezTo>
                <a:cubicBezTo>
                  <a:pt x="1" y="2"/>
                  <a:pt x="1" y="2"/>
                  <a:pt x="1" y="2"/>
                </a:cubicBezTo>
                <a:cubicBezTo>
                  <a:pt x="1" y="2"/>
                  <a:pt x="0" y="2"/>
                  <a:pt x="0" y="1"/>
                </a:cubicBezTo>
                <a:cubicBezTo>
                  <a:pt x="0" y="1"/>
                  <a:pt x="0" y="1"/>
                  <a:pt x="0" y="1"/>
                </a:cubicBezTo>
                <a:cubicBezTo>
                  <a:pt x="0" y="0"/>
                  <a:pt x="1" y="0"/>
                  <a:pt x="1" y="0"/>
                </a:cubicBezTo>
                <a:cubicBezTo>
                  <a:pt x="19" y="0"/>
                  <a:pt x="19" y="0"/>
                  <a:pt x="19" y="0"/>
                </a:cubicBezTo>
                <a:cubicBezTo>
                  <a:pt x="20" y="0"/>
                  <a:pt x="20" y="0"/>
                  <a:pt x="20"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1" name="任意多边形 30"/>
          <p:cNvSpPr/>
          <p:nvPr>
            <p:custDataLst>
              <p:tags r:id="rId24"/>
            </p:custDataLst>
          </p:nvPr>
        </p:nvSpPr>
        <p:spPr bwMode="auto">
          <a:xfrm>
            <a:off x="4668351" y="3988655"/>
            <a:ext cx="106274" cy="11306"/>
          </a:xfrm>
          <a:custGeom>
            <a:avLst/>
            <a:gdLst/>
            <a:ahLst/>
            <a:cxnLst>
              <a:cxn ang="0">
                <a:pos x="33" y="2"/>
              </a:cxn>
              <a:cxn ang="0">
                <a:pos x="32" y="3"/>
              </a:cxn>
              <a:cxn ang="0">
                <a:pos x="1" y="3"/>
              </a:cxn>
              <a:cxn ang="0">
                <a:pos x="0" y="2"/>
              </a:cxn>
              <a:cxn ang="0">
                <a:pos x="0" y="1"/>
              </a:cxn>
              <a:cxn ang="0">
                <a:pos x="1" y="0"/>
              </a:cxn>
              <a:cxn ang="0">
                <a:pos x="32" y="0"/>
              </a:cxn>
              <a:cxn ang="0">
                <a:pos x="33" y="1"/>
              </a:cxn>
              <a:cxn ang="0">
                <a:pos x="33" y="2"/>
              </a:cxn>
            </a:cxnLst>
            <a:rect l="0" t="0" r="r" b="b"/>
            <a:pathLst>
              <a:path w="33" h="3">
                <a:moveTo>
                  <a:pt x="33" y="2"/>
                </a:moveTo>
                <a:cubicBezTo>
                  <a:pt x="33" y="2"/>
                  <a:pt x="32" y="3"/>
                  <a:pt x="32" y="3"/>
                </a:cubicBezTo>
                <a:cubicBezTo>
                  <a:pt x="1" y="3"/>
                  <a:pt x="1" y="3"/>
                  <a:pt x="1" y="3"/>
                </a:cubicBezTo>
                <a:cubicBezTo>
                  <a:pt x="1" y="3"/>
                  <a:pt x="0" y="2"/>
                  <a:pt x="0" y="2"/>
                </a:cubicBezTo>
                <a:cubicBezTo>
                  <a:pt x="0" y="1"/>
                  <a:pt x="0" y="1"/>
                  <a:pt x="0" y="1"/>
                </a:cubicBezTo>
                <a:cubicBezTo>
                  <a:pt x="0" y="1"/>
                  <a:pt x="1" y="0"/>
                  <a:pt x="1" y="0"/>
                </a:cubicBezTo>
                <a:cubicBezTo>
                  <a:pt x="32" y="0"/>
                  <a:pt x="32" y="0"/>
                  <a:pt x="32" y="0"/>
                </a:cubicBezTo>
                <a:cubicBezTo>
                  <a:pt x="32" y="0"/>
                  <a:pt x="33" y="1"/>
                  <a:pt x="33" y="1"/>
                </a:cubicBezTo>
                <a:lnTo>
                  <a:pt x="3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2" name="任意多边形 31"/>
          <p:cNvSpPr/>
          <p:nvPr>
            <p:custDataLst>
              <p:tags r:id="rId25"/>
            </p:custDataLst>
          </p:nvPr>
        </p:nvSpPr>
        <p:spPr bwMode="auto">
          <a:xfrm>
            <a:off x="4638956" y="3891426"/>
            <a:ext cx="165064" cy="196719"/>
          </a:xfrm>
          <a:custGeom>
            <a:avLst/>
            <a:gdLst/>
            <a:ahLst/>
            <a:cxnLst>
              <a:cxn ang="0">
                <a:pos x="47" y="58"/>
              </a:cxn>
              <a:cxn ang="0">
                <a:pos x="3" y="58"/>
              </a:cxn>
              <a:cxn ang="0">
                <a:pos x="3" y="57"/>
              </a:cxn>
              <a:cxn ang="0">
                <a:pos x="3" y="4"/>
              </a:cxn>
              <a:cxn ang="0">
                <a:pos x="4" y="3"/>
              </a:cxn>
              <a:cxn ang="0">
                <a:pos x="28" y="3"/>
              </a:cxn>
              <a:cxn ang="0">
                <a:pos x="29" y="5"/>
              </a:cxn>
              <a:cxn ang="0">
                <a:pos x="29" y="16"/>
              </a:cxn>
              <a:cxn ang="0">
                <a:pos x="33" y="20"/>
              </a:cxn>
              <a:cxn ang="0">
                <a:pos x="48" y="20"/>
              </a:cxn>
              <a:cxn ang="0">
                <a:pos x="48" y="21"/>
              </a:cxn>
              <a:cxn ang="0">
                <a:pos x="48" y="57"/>
              </a:cxn>
              <a:cxn ang="0">
                <a:pos x="47" y="58"/>
              </a:cxn>
              <a:cxn ang="0">
                <a:pos x="32" y="6"/>
              </a:cxn>
              <a:cxn ang="0">
                <a:pos x="33" y="6"/>
              </a:cxn>
              <a:cxn ang="0">
                <a:pos x="45" y="16"/>
              </a:cxn>
              <a:cxn ang="0">
                <a:pos x="45" y="17"/>
              </a:cxn>
              <a:cxn ang="0">
                <a:pos x="33" y="17"/>
              </a:cxn>
              <a:cxn ang="0">
                <a:pos x="32" y="16"/>
              </a:cxn>
              <a:cxn ang="0">
                <a:pos x="32" y="6"/>
              </a:cxn>
              <a:cxn ang="0">
                <a:pos x="49" y="15"/>
              </a:cxn>
              <a:cxn ang="0">
                <a:pos x="33" y="2"/>
              </a:cxn>
              <a:cxn ang="0">
                <a:pos x="28" y="0"/>
              </a:cxn>
              <a:cxn ang="0">
                <a:pos x="4" y="0"/>
              </a:cxn>
              <a:cxn ang="0">
                <a:pos x="0" y="4"/>
              </a:cxn>
              <a:cxn ang="0">
                <a:pos x="0" y="57"/>
              </a:cxn>
              <a:cxn ang="0">
                <a:pos x="4" y="60"/>
              </a:cxn>
              <a:cxn ang="0">
                <a:pos x="47" y="60"/>
              </a:cxn>
              <a:cxn ang="0">
                <a:pos x="51" y="57"/>
              </a:cxn>
              <a:cxn ang="0">
                <a:pos x="51" y="20"/>
              </a:cxn>
              <a:cxn ang="0">
                <a:pos x="49" y="15"/>
              </a:cxn>
            </a:cxnLst>
            <a:rect l="0" t="0" r="r" b="b"/>
            <a:pathLst>
              <a:path w="51" h="60">
                <a:moveTo>
                  <a:pt x="47" y="58"/>
                </a:moveTo>
                <a:cubicBezTo>
                  <a:pt x="3" y="58"/>
                  <a:pt x="3" y="58"/>
                  <a:pt x="3" y="58"/>
                </a:cubicBezTo>
                <a:cubicBezTo>
                  <a:pt x="3" y="58"/>
                  <a:pt x="3" y="58"/>
                  <a:pt x="3" y="57"/>
                </a:cubicBezTo>
                <a:cubicBezTo>
                  <a:pt x="3" y="4"/>
                  <a:pt x="3" y="4"/>
                  <a:pt x="3" y="4"/>
                </a:cubicBezTo>
                <a:cubicBezTo>
                  <a:pt x="3" y="4"/>
                  <a:pt x="3" y="3"/>
                  <a:pt x="4" y="3"/>
                </a:cubicBezTo>
                <a:cubicBezTo>
                  <a:pt x="28" y="3"/>
                  <a:pt x="28" y="3"/>
                  <a:pt x="28" y="3"/>
                </a:cubicBezTo>
                <a:cubicBezTo>
                  <a:pt x="29" y="3"/>
                  <a:pt x="29" y="3"/>
                  <a:pt x="29" y="5"/>
                </a:cubicBezTo>
                <a:cubicBezTo>
                  <a:pt x="29" y="16"/>
                  <a:pt x="29" y="16"/>
                  <a:pt x="29" y="16"/>
                </a:cubicBezTo>
                <a:cubicBezTo>
                  <a:pt x="29" y="18"/>
                  <a:pt x="31" y="20"/>
                  <a:pt x="33" y="20"/>
                </a:cubicBezTo>
                <a:cubicBezTo>
                  <a:pt x="48" y="20"/>
                  <a:pt x="48" y="20"/>
                  <a:pt x="48" y="20"/>
                </a:cubicBezTo>
                <a:cubicBezTo>
                  <a:pt x="48" y="20"/>
                  <a:pt x="48" y="20"/>
                  <a:pt x="48" y="21"/>
                </a:cubicBezTo>
                <a:cubicBezTo>
                  <a:pt x="48" y="57"/>
                  <a:pt x="48" y="57"/>
                  <a:pt x="48" y="57"/>
                </a:cubicBezTo>
                <a:cubicBezTo>
                  <a:pt x="48" y="57"/>
                  <a:pt x="48" y="58"/>
                  <a:pt x="47" y="58"/>
                </a:cubicBezTo>
                <a:moveTo>
                  <a:pt x="32" y="6"/>
                </a:moveTo>
                <a:cubicBezTo>
                  <a:pt x="32" y="5"/>
                  <a:pt x="33" y="6"/>
                  <a:pt x="33" y="6"/>
                </a:cubicBezTo>
                <a:cubicBezTo>
                  <a:pt x="45" y="16"/>
                  <a:pt x="45" y="16"/>
                  <a:pt x="45" y="16"/>
                </a:cubicBezTo>
                <a:cubicBezTo>
                  <a:pt x="45" y="16"/>
                  <a:pt x="46" y="17"/>
                  <a:pt x="45" y="17"/>
                </a:cubicBezTo>
                <a:cubicBezTo>
                  <a:pt x="33" y="17"/>
                  <a:pt x="33" y="17"/>
                  <a:pt x="33" y="17"/>
                </a:cubicBezTo>
                <a:cubicBezTo>
                  <a:pt x="33" y="17"/>
                  <a:pt x="32" y="17"/>
                  <a:pt x="32" y="16"/>
                </a:cubicBezTo>
                <a:lnTo>
                  <a:pt x="32" y="6"/>
                </a:lnTo>
                <a:close/>
                <a:moveTo>
                  <a:pt x="49" y="15"/>
                </a:moveTo>
                <a:cubicBezTo>
                  <a:pt x="33" y="2"/>
                  <a:pt x="33" y="2"/>
                  <a:pt x="33" y="2"/>
                </a:cubicBezTo>
                <a:cubicBezTo>
                  <a:pt x="32" y="1"/>
                  <a:pt x="30" y="0"/>
                  <a:pt x="28" y="0"/>
                </a:cubicBezTo>
                <a:cubicBezTo>
                  <a:pt x="4" y="0"/>
                  <a:pt x="4" y="0"/>
                  <a:pt x="4" y="0"/>
                </a:cubicBezTo>
                <a:cubicBezTo>
                  <a:pt x="2" y="0"/>
                  <a:pt x="0" y="2"/>
                  <a:pt x="0" y="4"/>
                </a:cubicBezTo>
                <a:cubicBezTo>
                  <a:pt x="0" y="57"/>
                  <a:pt x="0" y="57"/>
                  <a:pt x="0" y="57"/>
                </a:cubicBezTo>
                <a:cubicBezTo>
                  <a:pt x="0" y="60"/>
                  <a:pt x="4" y="60"/>
                  <a:pt x="4" y="60"/>
                </a:cubicBezTo>
                <a:cubicBezTo>
                  <a:pt x="47" y="60"/>
                  <a:pt x="47" y="60"/>
                  <a:pt x="47" y="60"/>
                </a:cubicBezTo>
                <a:cubicBezTo>
                  <a:pt x="49" y="60"/>
                  <a:pt x="51" y="59"/>
                  <a:pt x="51" y="57"/>
                </a:cubicBezTo>
                <a:cubicBezTo>
                  <a:pt x="51" y="20"/>
                  <a:pt x="51" y="20"/>
                  <a:pt x="51" y="20"/>
                </a:cubicBezTo>
                <a:cubicBezTo>
                  <a:pt x="51" y="18"/>
                  <a:pt x="50" y="16"/>
                  <a:pt x="49" y="1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3" name="任意多边形 32"/>
          <p:cNvSpPr/>
          <p:nvPr>
            <p:custDataLst>
              <p:tags r:id="rId26"/>
            </p:custDataLst>
          </p:nvPr>
        </p:nvSpPr>
        <p:spPr bwMode="auto">
          <a:xfrm>
            <a:off x="4419625" y="3724103"/>
            <a:ext cx="382134" cy="352736"/>
          </a:xfrm>
          <a:custGeom>
            <a:avLst/>
            <a:gdLst/>
            <a:ahLst/>
            <a:cxnLst>
              <a:cxn ang="0">
                <a:pos x="37" y="7"/>
              </a:cxn>
              <a:cxn ang="0">
                <a:pos x="37" y="7"/>
              </a:cxn>
              <a:cxn ang="0">
                <a:pos x="79" y="7"/>
              </a:cxn>
              <a:cxn ang="0">
                <a:pos x="80" y="8"/>
              </a:cxn>
              <a:cxn ang="0">
                <a:pos x="80" y="14"/>
              </a:cxn>
              <a:cxn ang="0">
                <a:pos x="79" y="14"/>
              </a:cxn>
              <a:cxn ang="0">
                <a:pos x="37" y="14"/>
              </a:cxn>
              <a:cxn ang="0">
                <a:pos x="37" y="14"/>
              </a:cxn>
              <a:cxn ang="0">
                <a:pos x="37" y="7"/>
              </a:cxn>
              <a:cxn ang="0">
                <a:pos x="61" y="102"/>
              </a:cxn>
              <a:cxn ang="0">
                <a:pos x="60" y="101"/>
              </a:cxn>
              <a:cxn ang="0">
                <a:pos x="13" y="101"/>
              </a:cxn>
              <a:cxn ang="0">
                <a:pos x="10" y="99"/>
              </a:cxn>
              <a:cxn ang="0">
                <a:pos x="10" y="74"/>
              </a:cxn>
              <a:cxn ang="0">
                <a:pos x="11" y="73"/>
              </a:cxn>
              <a:cxn ang="0">
                <a:pos x="17" y="73"/>
              </a:cxn>
              <a:cxn ang="0">
                <a:pos x="18" y="72"/>
              </a:cxn>
              <a:cxn ang="0">
                <a:pos x="18" y="66"/>
              </a:cxn>
              <a:cxn ang="0">
                <a:pos x="24" y="57"/>
              </a:cxn>
              <a:cxn ang="0">
                <a:pos x="42" y="57"/>
              </a:cxn>
              <a:cxn ang="0">
                <a:pos x="48" y="66"/>
              </a:cxn>
              <a:cxn ang="0">
                <a:pos x="48" y="72"/>
              </a:cxn>
              <a:cxn ang="0">
                <a:pos x="49" y="73"/>
              </a:cxn>
              <a:cxn ang="0">
                <a:pos x="60" y="73"/>
              </a:cxn>
              <a:cxn ang="0">
                <a:pos x="61" y="72"/>
              </a:cxn>
              <a:cxn ang="0">
                <a:pos x="61" y="53"/>
              </a:cxn>
              <a:cxn ang="0">
                <a:pos x="69" y="45"/>
              </a:cxn>
              <a:cxn ang="0">
                <a:pos x="96" y="45"/>
              </a:cxn>
              <a:cxn ang="0">
                <a:pos x="104" y="48"/>
              </a:cxn>
              <a:cxn ang="0">
                <a:pos x="116" y="58"/>
              </a:cxn>
              <a:cxn ang="0">
                <a:pos x="117" y="57"/>
              </a:cxn>
              <a:cxn ang="0">
                <a:pos x="117" y="20"/>
              </a:cxn>
              <a:cxn ang="0">
                <a:pos x="111" y="14"/>
              </a:cxn>
              <a:cxn ang="0">
                <a:pos x="87" y="14"/>
              </a:cxn>
              <a:cxn ang="0">
                <a:pos x="86" y="14"/>
              </a:cxn>
              <a:cxn ang="0">
                <a:pos x="86" y="7"/>
              </a:cxn>
              <a:cxn ang="0">
                <a:pos x="80" y="0"/>
              </a:cxn>
              <a:cxn ang="0">
                <a:pos x="37" y="0"/>
              </a:cxn>
              <a:cxn ang="0">
                <a:pos x="30" y="7"/>
              </a:cxn>
              <a:cxn ang="0">
                <a:pos x="30" y="14"/>
              </a:cxn>
              <a:cxn ang="0">
                <a:pos x="30" y="14"/>
              </a:cxn>
              <a:cxn ang="0">
                <a:pos x="6" y="14"/>
              </a:cxn>
              <a:cxn ang="0">
                <a:pos x="0" y="20"/>
              </a:cxn>
              <a:cxn ang="0">
                <a:pos x="0" y="67"/>
              </a:cxn>
              <a:cxn ang="0">
                <a:pos x="3" y="72"/>
              </a:cxn>
              <a:cxn ang="0">
                <a:pos x="4" y="74"/>
              </a:cxn>
              <a:cxn ang="0">
                <a:pos x="4" y="99"/>
              </a:cxn>
              <a:cxn ang="0">
                <a:pos x="13" y="108"/>
              </a:cxn>
              <a:cxn ang="0">
                <a:pos x="61" y="108"/>
              </a:cxn>
              <a:cxn ang="0">
                <a:pos x="61" y="108"/>
              </a:cxn>
              <a:cxn ang="0">
                <a:pos x="61" y="102"/>
              </a:cxn>
            </a:cxnLst>
            <a:rect l="0" t="0" r="r" b="b"/>
            <a:pathLst>
              <a:path w="117" h="108">
                <a:moveTo>
                  <a:pt x="37" y="7"/>
                </a:moveTo>
                <a:cubicBezTo>
                  <a:pt x="37" y="7"/>
                  <a:pt x="37" y="7"/>
                  <a:pt x="37" y="7"/>
                </a:cubicBezTo>
                <a:cubicBezTo>
                  <a:pt x="79" y="7"/>
                  <a:pt x="79" y="7"/>
                  <a:pt x="79" y="7"/>
                </a:cubicBezTo>
                <a:cubicBezTo>
                  <a:pt x="79" y="7"/>
                  <a:pt x="80" y="7"/>
                  <a:pt x="80" y="8"/>
                </a:cubicBezTo>
                <a:cubicBezTo>
                  <a:pt x="80" y="14"/>
                  <a:pt x="80" y="14"/>
                  <a:pt x="80" y="14"/>
                </a:cubicBezTo>
                <a:cubicBezTo>
                  <a:pt x="80" y="14"/>
                  <a:pt x="79" y="14"/>
                  <a:pt x="79" y="14"/>
                </a:cubicBezTo>
                <a:cubicBezTo>
                  <a:pt x="37" y="14"/>
                  <a:pt x="37" y="14"/>
                  <a:pt x="37" y="14"/>
                </a:cubicBezTo>
                <a:cubicBezTo>
                  <a:pt x="37" y="14"/>
                  <a:pt x="37" y="14"/>
                  <a:pt x="37" y="14"/>
                </a:cubicBezTo>
                <a:lnTo>
                  <a:pt x="37" y="7"/>
                </a:lnTo>
                <a:close/>
                <a:moveTo>
                  <a:pt x="61" y="102"/>
                </a:moveTo>
                <a:cubicBezTo>
                  <a:pt x="61" y="101"/>
                  <a:pt x="60" y="101"/>
                  <a:pt x="60" y="101"/>
                </a:cubicBezTo>
                <a:cubicBezTo>
                  <a:pt x="13" y="101"/>
                  <a:pt x="13" y="101"/>
                  <a:pt x="13" y="101"/>
                </a:cubicBezTo>
                <a:cubicBezTo>
                  <a:pt x="11" y="101"/>
                  <a:pt x="10" y="100"/>
                  <a:pt x="10" y="99"/>
                </a:cubicBezTo>
                <a:cubicBezTo>
                  <a:pt x="10" y="74"/>
                  <a:pt x="10" y="74"/>
                  <a:pt x="10" y="74"/>
                </a:cubicBezTo>
                <a:cubicBezTo>
                  <a:pt x="10" y="74"/>
                  <a:pt x="10" y="73"/>
                  <a:pt x="11" y="73"/>
                </a:cubicBezTo>
                <a:cubicBezTo>
                  <a:pt x="17" y="73"/>
                  <a:pt x="17" y="73"/>
                  <a:pt x="17" y="73"/>
                </a:cubicBezTo>
                <a:cubicBezTo>
                  <a:pt x="17" y="73"/>
                  <a:pt x="18" y="73"/>
                  <a:pt x="18" y="72"/>
                </a:cubicBezTo>
                <a:cubicBezTo>
                  <a:pt x="18" y="66"/>
                  <a:pt x="18" y="66"/>
                  <a:pt x="18" y="66"/>
                </a:cubicBezTo>
                <a:cubicBezTo>
                  <a:pt x="18" y="63"/>
                  <a:pt x="18" y="57"/>
                  <a:pt x="24" y="57"/>
                </a:cubicBezTo>
                <a:cubicBezTo>
                  <a:pt x="42" y="57"/>
                  <a:pt x="42" y="57"/>
                  <a:pt x="42" y="57"/>
                </a:cubicBezTo>
                <a:cubicBezTo>
                  <a:pt x="47" y="57"/>
                  <a:pt x="48" y="63"/>
                  <a:pt x="48" y="66"/>
                </a:cubicBezTo>
                <a:cubicBezTo>
                  <a:pt x="48" y="72"/>
                  <a:pt x="48" y="72"/>
                  <a:pt x="48" y="72"/>
                </a:cubicBezTo>
                <a:cubicBezTo>
                  <a:pt x="48" y="73"/>
                  <a:pt x="49" y="73"/>
                  <a:pt x="49" y="73"/>
                </a:cubicBezTo>
                <a:cubicBezTo>
                  <a:pt x="60" y="73"/>
                  <a:pt x="60" y="73"/>
                  <a:pt x="60" y="73"/>
                </a:cubicBezTo>
                <a:cubicBezTo>
                  <a:pt x="61" y="73"/>
                  <a:pt x="61" y="72"/>
                  <a:pt x="61" y="72"/>
                </a:cubicBezTo>
                <a:cubicBezTo>
                  <a:pt x="61" y="53"/>
                  <a:pt x="61" y="53"/>
                  <a:pt x="61" y="53"/>
                </a:cubicBezTo>
                <a:cubicBezTo>
                  <a:pt x="61" y="48"/>
                  <a:pt x="65" y="45"/>
                  <a:pt x="69" y="45"/>
                </a:cubicBezTo>
                <a:cubicBezTo>
                  <a:pt x="96" y="45"/>
                  <a:pt x="96" y="45"/>
                  <a:pt x="96" y="45"/>
                </a:cubicBezTo>
                <a:cubicBezTo>
                  <a:pt x="99" y="45"/>
                  <a:pt x="102" y="46"/>
                  <a:pt x="104" y="48"/>
                </a:cubicBezTo>
                <a:cubicBezTo>
                  <a:pt x="104" y="48"/>
                  <a:pt x="113" y="55"/>
                  <a:pt x="116" y="58"/>
                </a:cubicBezTo>
                <a:cubicBezTo>
                  <a:pt x="116" y="58"/>
                  <a:pt x="117" y="58"/>
                  <a:pt x="117" y="57"/>
                </a:cubicBezTo>
                <a:cubicBezTo>
                  <a:pt x="117" y="20"/>
                  <a:pt x="117" y="20"/>
                  <a:pt x="117" y="20"/>
                </a:cubicBezTo>
                <a:cubicBezTo>
                  <a:pt x="117" y="17"/>
                  <a:pt x="114" y="14"/>
                  <a:pt x="111" y="14"/>
                </a:cubicBezTo>
                <a:cubicBezTo>
                  <a:pt x="87" y="14"/>
                  <a:pt x="87" y="14"/>
                  <a:pt x="87" y="14"/>
                </a:cubicBezTo>
                <a:cubicBezTo>
                  <a:pt x="87" y="14"/>
                  <a:pt x="86" y="14"/>
                  <a:pt x="86" y="14"/>
                </a:cubicBezTo>
                <a:cubicBezTo>
                  <a:pt x="86" y="7"/>
                  <a:pt x="86" y="7"/>
                  <a:pt x="86" y="7"/>
                </a:cubicBezTo>
                <a:cubicBezTo>
                  <a:pt x="86" y="3"/>
                  <a:pt x="83" y="0"/>
                  <a:pt x="80" y="0"/>
                </a:cubicBezTo>
                <a:cubicBezTo>
                  <a:pt x="37" y="0"/>
                  <a:pt x="37" y="0"/>
                  <a:pt x="37" y="0"/>
                </a:cubicBezTo>
                <a:cubicBezTo>
                  <a:pt x="33" y="0"/>
                  <a:pt x="30" y="3"/>
                  <a:pt x="30" y="7"/>
                </a:cubicBezTo>
                <a:cubicBezTo>
                  <a:pt x="30" y="14"/>
                  <a:pt x="30" y="14"/>
                  <a:pt x="30" y="14"/>
                </a:cubicBezTo>
                <a:cubicBezTo>
                  <a:pt x="30" y="14"/>
                  <a:pt x="30" y="14"/>
                  <a:pt x="30" y="14"/>
                </a:cubicBezTo>
                <a:cubicBezTo>
                  <a:pt x="6" y="14"/>
                  <a:pt x="6" y="14"/>
                  <a:pt x="6" y="14"/>
                </a:cubicBezTo>
                <a:cubicBezTo>
                  <a:pt x="2" y="14"/>
                  <a:pt x="0" y="17"/>
                  <a:pt x="0" y="20"/>
                </a:cubicBezTo>
                <a:cubicBezTo>
                  <a:pt x="0" y="67"/>
                  <a:pt x="0" y="67"/>
                  <a:pt x="0" y="67"/>
                </a:cubicBezTo>
                <a:cubicBezTo>
                  <a:pt x="0" y="70"/>
                  <a:pt x="1" y="71"/>
                  <a:pt x="3" y="72"/>
                </a:cubicBezTo>
                <a:cubicBezTo>
                  <a:pt x="3" y="73"/>
                  <a:pt x="4" y="73"/>
                  <a:pt x="4" y="74"/>
                </a:cubicBezTo>
                <a:cubicBezTo>
                  <a:pt x="4" y="99"/>
                  <a:pt x="4" y="99"/>
                  <a:pt x="4" y="99"/>
                </a:cubicBezTo>
                <a:cubicBezTo>
                  <a:pt x="4" y="104"/>
                  <a:pt x="8" y="108"/>
                  <a:pt x="13" y="108"/>
                </a:cubicBezTo>
                <a:cubicBezTo>
                  <a:pt x="61" y="108"/>
                  <a:pt x="61" y="108"/>
                  <a:pt x="61" y="108"/>
                </a:cubicBezTo>
                <a:cubicBezTo>
                  <a:pt x="61" y="108"/>
                  <a:pt x="61" y="108"/>
                  <a:pt x="61" y="108"/>
                </a:cubicBezTo>
                <a:lnTo>
                  <a:pt x="61" y="10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2" name="文本框 21"/>
          <p:cNvSpPr txBox="1"/>
          <p:nvPr>
            <p:custDataLst>
              <p:tags r:id="rId27"/>
            </p:custDataLst>
          </p:nvPr>
        </p:nvSpPr>
        <p:spPr bwMode="auto">
          <a:xfrm>
            <a:off x="4231256" y="5640513"/>
            <a:ext cx="3583880" cy="416426"/>
          </a:xfrm>
          <a:prstGeom prst="rect">
            <a:avLst/>
          </a:prstGeom>
          <a:noFill/>
        </p:spPr>
        <p:txBody>
          <a:bodyPr wrap="square" lIns="90000" tIns="46800" rIns="90000" bIns="0" anchor="b" anchorCtr="0">
            <a:normAutofit/>
          </a:bodyPr>
          <a:p>
            <a:pPr algn="ctr" latinLnBrk="0">
              <a:lnSpc>
                <a:spcPct val="120000"/>
              </a:lnSpc>
            </a:pPr>
            <a:r>
              <a:rPr lang="zh-CN" altLang="en-US" b="1" spc="300">
                <a:solidFill>
                  <a:srgbClr val="69A35B"/>
                </a:solidFill>
                <a:effectLst/>
                <a:latin typeface="微软雅黑" pitchFamily="34" charset="-122"/>
                <a:ea typeface="微软雅黑" pitchFamily="34" charset="-122"/>
                <a:cs typeface="+mn-ea"/>
              </a:rPr>
              <a:t>数据治理体系介绍</a:t>
            </a:r>
            <a:endParaRPr lang="zh-CN" altLang="en-US" b="1" spc="300">
              <a:solidFill>
                <a:srgbClr val="69A35B"/>
              </a:solidFill>
              <a:effectLst/>
              <a:latin typeface="微软雅黑" pitchFamily="34" charset="-122"/>
              <a:ea typeface="微软雅黑" pitchFamily="34" charset="-122"/>
              <a:cs typeface="+mn-ea"/>
            </a:endParaRPr>
          </a:p>
        </p:txBody>
      </p:sp>
      <p:sp>
        <p:nvSpPr>
          <p:cNvPr id="16" name="文本框 15"/>
          <p:cNvSpPr txBox="1"/>
          <p:nvPr>
            <p:custDataLst>
              <p:tags r:id="rId28"/>
            </p:custDataLst>
          </p:nvPr>
        </p:nvSpPr>
        <p:spPr bwMode="auto">
          <a:xfrm>
            <a:off x="572135" y="1789262"/>
            <a:ext cx="3447038" cy="444369"/>
          </a:xfrm>
          <a:prstGeom prst="rect">
            <a:avLst/>
          </a:prstGeom>
          <a:noFill/>
        </p:spPr>
        <p:txBody>
          <a:bodyPr wrap="square" lIns="90000" tIns="46800" rIns="90000" bIns="0" anchor="b" anchorCtr="0">
            <a:normAutofit/>
          </a:bodyPr>
          <a:p>
            <a:pPr algn="r" latinLnBrk="0">
              <a:lnSpc>
                <a:spcPct val="120000"/>
              </a:lnSpc>
            </a:pPr>
            <a:r>
              <a:rPr lang="en-US" altLang="zh-CN" b="1" spc="300" dirty="0">
                <a:solidFill>
                  <a:srgbClr val="1F74AD">
                    <a:lumMod val="100000"/>
                  </a:srgbClr>
                </a:solidFill>
                <a:effectLst/>
                <a:latin typeface="微软雅黑" pitchFamily="34" charset="-122"/>
                <a:ea typeface="微软雅黑" pitchFamily="34" charset="-122"/>
                <a:cs typeface="+mn-ea"/>
              </a:rPr>
              <a:t>why </a:t>
            </a:r>
            <a:r>
              <a:rPr lang="zh-CN" altLang="en-US" b="1" spc="300" dirty="0">
                <a:solidFill>
                  <a:srgbClr val="1F74AD">
                    <a:lumMod val="100000"/>
                  </a:srgbClr>
                </a:solidFill>
                <a:effectLst/>
                <a:latin typeface="微软雅黑" pitchFamily="34" charset="-122"/>
                <a:ea typeface="微软雅黑" pitchFamily="34" charset="-122"/>
                <a:cs typeface="+mn-ea"/>
              </a:rPr>
              <a:t>大数据</a:t>
            </a:r>
            <a:endParaRPr lang="zh-CN" altLang="en-US" b="1" spc="300" dirty="0">
              <a:solidFill>
                <a:srgbClr val="1F74AD">
                  <a:lumMod val="100000"/>
                </a:srgbClr>
              </a:solidFill>
              <a:effectLst/>
              <a:latin typeface="微软雅黑" pitchFamily="34" charset="-122"/>
              <a:ea typeface="微软雅黑" pitchFamily="34" charset="-122"/>
              <a:cs typeface="+mn-ea"/>
            </a:endParaRPr>
          </a:p>
        </p:txBody>
      </p:sp>
      <p:sp>
        <p:nvSpPr>
          <p:cNvPr id="14" name="文本框 13"/>
          <p:cNvSpPr txBox="1"/>
          <p:nvPr>
            <p:custDataLst>
              <p:tags r:id="rId29"/>
            </p:custDataLst>
          </p:nvPr>
        </p:nvSpPr>
        <p:spPr bwMode="auto">
          <a:xfrm>
            <a:off x="572135" y="4087133"/>
            <a:ext cx="3447038" cy="444369"/>
          </a:xfrm>
          <a:prstGeom prst="rect">
            <a:avLst/>
          </a:prstGeom>
          <a:noFill/>
        </p:spPr>
        <p:txBody>
          <a:bodyPr wrap="square" lIns="90000" tIns="46800" rIns="90000" bIns="0" anchor="b" anchorCtr="0">
            <a:normAutofit/>
          </a:bodyPr>
          <a:p>
            <a:pPr algn="r" latinLnBrk="0">
              <a:lnSpc>
                <a:spcPct val="120000"/>
              </a:lnSpc>
            </a:pPr>
            <a:r>
              <a:rPr lang="zh-CN" altLang="en-US" b="1" spc="300" dirty="0">
                <a:solidFill>
                  <a:srgbClr val="9BBB59">
                    <a:lumMod val="100000"/>
                  </a:srgbClr>
                </a:solidFill>
                <a:effectLst/>
                <a:latin typeface="微软雅黑" pitchFamily="34" charset="-122"/>
                <a:ea typeface="微软雅黑" pitchFamily="34" charset="-122"/>
                <a:cs typeface="+mn-ea"/>
              </a:rPr>
              <a:t>大数据常见应用场景</a:t>
            </a:r>
            <a:endParaRPr lang="zh-CN" altLang="en-US" b="1" spc="300" dirty="0">
              <a:solidFill>
                <a:srgbClr val="9BBB59">
                  <a:lumMod val="100000"/>
                </a:srgbClr>
              </a:solidFill>
              <a:effectLst/>
              <a:latin typeface="微软雅黑" pitchFamily="34" charset="-122"/>
              <a:ea typeface="微软雅黑" pitchFamily="34" charset="-122"/>
              <a:cs typeface="+mn-ea"/>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59130" y="1948180"/>
            <a:ext cx="10515600" cy="3458210"/>
          </a:xfrm>
        </p:spPr>
        <p:txBody>
          <a:bodyPr/>
          <a:p>
            <a:endParaRPr lang="zh-CN" altLang="en-US"/>
          </a:p>
        </p:txBody>
      </p:sp>
      <p:sp>
        <p:nvSpPr>
          <p:cNvPr id="20" name="立方体 19"/>
          <p:cNvSpPr/>
          <p:nvPr>
            <p:custDataLst>
              <p:tags r:id="rId1"/>
            </p:custDataLst>
          </p:nvPr>
        </p:nvSpPr>
        <p:spPr>
          <a:xfrm>
            <a:off x="1125855" y="1973542"/>
            <a:ext cx="1431290" cy="3431540"/>
          </a:xfrm>
          <a:prstGeom prst="cube">
            <a:avLst>
              <a:gd name="adj" fmla="val 88345"/>
            </a:avLst>
          </a:prstGeom>
          <a:solidFill>
            <a:srgbClr val="69A35B"/>
          </a:solidFill>
          <a:ln>
            <a:noFill/>
          </a:ln>
          <a:effectLst/>
        </p:spPr>
        <p:style>
          <a:lnRef idx="2">
            <a:srgbClr val="1F74AD">
              <a:shade val="50000"/>
            </a:srgbClr>
          </a:lnRef>
          <a:fillRef idx="1">
            <a:srgbClr val="1F74AD"/>
          </a:fillRef>
          <a:effectRef idx="0">
            <a:srgbClr val="1F74AD"/>
          </a:effectRef>
          <a:fontRef idx="minor">
            <a:sysClr val="window" lastClr="FFFFFF"/>
          </a:fontRef>
        </p:style>
        <p:txBody>
          <a:bodyPr anchor="ctr"/>
          <a:p>
            <a:pPr algn="ctr"/>
            <a:endParaRPr dirty="0">
              <a:latin typeface="微软雅黑" pitchFamily="34" charset="-122"/>
              <a:ea typeface="微软雅黑" pitchFamily="34" charset="-122"/>
            </a:endParaRPr>
          </a:p>
        </p:txBody>
      </p:sp>
      <p:sp>
        <p:nvSpPr>
          <p:cNvPr id="4" name="椭圆 3"/>
          <p:cNvSpPr/>
          <p:nvPr>
            <p:custDataLst>
              <p:tags r:id="rId2"/>
            </p:custDataLst>
          </p:nvPr>
        </p:nvSpPr>
        <p:spPr bwMode="auto">
          <a:xfrm flipH="1">
            <a:off x="5044641" y="1913962"/>
            <a:ext cx="147396" cy="147399"/>
          </a:xfrm>
          <a:prstGeom prst="ellipse">
            <a:avLst/>
          </a:prstGeom>
          <a:solidFill>
            <a:srgbClr val="1F74AD"/>
          </a:solidFill>
          <a:ln w="9525">
            <a:noFill/>
            <a:round/>
          </a:ln>
        </p:spPr>
        <p:txBody>
          <a:bodyPr anchor="ctr"/>
          <a:p>
            <a:pPr algn="ctr"/>
            <a:endParaRPr>
              <a:latin typeface="微软雅黑" pitchFamily="34" charset="-122"/>
              <a:ea typeface="微软雅黑" pitchFamily="34" charset="-122"/>
            </a:endParaRPr>
          </a:p>
        </p:txBody>
      </p:sp>
      <p:sp>
        <p:nvSpPr>
          <p:cNvPr id="18" name="文本框 17"/>
          <p:cNvSpPr txBox="1"/>
          <p:nvPr>
            <p:custDataLst>
              <p:tags r:id="rId3"/>
            </p:custDataLst>
          </p:nvPr>
        </p:nvSpPr>
        <p:spPr bwMode="auto">
          <a:xfrm>
            <a:off x="5270529" y="1802785"/>
            <a:ext cx="4928641" cy="369753"/>
          </a:xfrm>
          <a:prstGeom prst="rect">
            <a:avLst/>
          </a:prstGeom>
          <a:noFill/>
        </p:spPr>
        <p:txBody>
          <a:bodyPr wrap="square" lIns="90000" tIns="46800" rIns="90000" bIns="0" anchor="b" anchorCtr="0">
            <a:normAutofit lnSpcReduction="10000"/>
          </a:bodyPr>
          <a:p>
            <a:r>
              <a:rPr lang="zh-CN" altLang="en-US" sz="2000">
                <a:sym typeface="+mn-ea"/>
              </a:rPr>
              <a:t>指标定义，计算口径不一致，数据不可信</a:t>
            </a:r>
            <a:endParaRPr lang="zh-CN" altLang="en-US" sz="2000" b="1" spc="300" dirty="0">
              <a:solidFill>
                <a:srgbClr val="1F74AD"/>
              </a:solidFill>
              <a:latin typeface="微软雅黑" pitchFamily="34" charset="-122"/>
              <a:ea typeface="微软雅黑" pitchFamily="34" charset="-122"/>
              <a:cs typeface="+mn-ea"/>
            </a:endParaRPr>
          </a:p>
        </p:txBody>
      </p:sp>
      <p:sp>
        <p:nvSpPr>
          <p:cNvPr id="5" name="椭圆 4"/>
          <p:cNvSpPr/>
          <p:nvPr>
            <p:custDataLst>
              <p:tags r:id="rId4"/>
            </p:custDataLst>
          </p:nvPr>
        </p:nvSpPr>
        <p:spPr bwMode="auto">
          <a:xfrm flipH="1">
            <a:off x="5044641" y="2798915"/>
            <a:ext cx="147396" cy="147399"/>
          </a:xfrm>
          <a:prstGeom prst="ellipse">
            <a:avLst/>
          </a:prstGeom>
          <a:solidFill>
            <a:srgbClr val="3498DB"/>
          </a:solidFill>
          <a:ln w="9525">
            <a:noFill/>
            <a:round/>
          </a:ln>
        </p:spPr>
        <p:txBody>
          <a:bodyPr anchor="ctr"/>
          <a:p>
            <a:pPr algn="ctr"/>
            <a:endParaRPr>
              <a:latin typeface="微软雅黑" pitchFamily="34" charset="-122"/>
              <a:ea typeface="微软雅黑" pitchFamily="34" charset="-122"/>
            </a:endParaRPr>
          </a:p>
        </p:txBody>
      </p:sp>
      <p:sp>
        <p:nvSpPr>
          <p:cNvPr id="16" name="文本框 15"/>
          <p:cNvSpPr txBox="1"/>
          <p:nvPr>
            <p:custDataLst>
              <p:tags r:id="rId5"/>
            </p:custDataLst>
          </p:nvPr>
        </p:nvSpPr>
        <p:spPr bwMode="auto">
          <a:xfrm>
            <a:off x="5270529" y="2619779"/>
            <a:ext cx="4928641" cy="369753"/>
          </a:xfrm>
          <a:prstGeom prst="rect">
            <a:avLst/>
          </a:prstGeom>
          <a:noFill/>
        </p:spPr>
        <p:txBody>
          <a:bodyPr wrap="square" lIns="90000" tIns="46800" rIns="90000" bIns="0" anchor="b" anchorCtr="0">
            <a:normAutofit lnSpcReduction="10000"/>
          </a:bodyPr>
          <a:p>
            <a:r>
              <a:rPr lang="zh-CN" altLang="en-US" sz="2000">
                <a:sym typeface="+mn-ea"/>
              </a:rPr>
              <a:t>数据缺乏规范，名称随意定义</a:t>
            </a:r>
            <a:endParaRPr lang="zh-CN" altLang="en-US" sz="2000" b="1" spc="300" dirty="0">
              <a:solidFill>
                <a:srgbClr val="3498DB"/>
              </a:solidFill>
              <a:latin typeface="微软雅黑" pitchFamily="34" charset="-122"/>
              <a:ea typeface="微软雅黑" pitchFamily="34" charset="-122"/>
              <a:cs typeface="+mn-ea"/>
            </a:endParaRPr>
          </a:p>
        </p:txBody>
      </p:sp>
      <p:sp>
        <p:nvSpPr>
          <p:cNvPr id="6" name="椭圆 5"/>
          <p:cNvSpPr/>
          <p:nvPr>
            <p:custDataLst>
              <p:tags r:id="rId6"/>
            </p:custDataLst>
          </p:nvPr>
        </p:nvSpPr>
        <p:spPr bwMode="auto">
          <a:xfrm flipH="1">
            <a:off x="5044641" y="3547950"/>
            <a:ext cx="147396" cy="147399"/>
          </a:xfrm>
          <a:prstGeom prst="ellipse">
            <a:avLst/>
          </a:prstGeom>
          <a:solidFill>
            <a:srgbClr val="1AA3AA"/>
          </a:solidFill>
          <a:ln w="9525">
            <a:noFill/>
            <a:round/>
          </a:ln>
        </p:spPr>
        <p:txBody>
          <a:bodyPr anchor="ctr"/>
          <a:p>
            <a:pPr algn="ctr"/>
            <a:endParaRPr>
              <a:latin typeface="微软雅黑" pitchFamily="34" charset="-122"/>
              <a:ea typeface="微软雅黑" pitchFamily="34" charset="-122"/>
            </a:endParaRPr>
          </a:p>
        </p:txBody>
      </p:sp>
      <p:sp>
        <p:nvSpPr>
          <p:cNvPr id="14" name="文本框 13"/>
          <p:cNvSpPr txBox="1"/>
          <p:nvPr>
            <p:custDataLst>
              <p:tags r:id="rId7"/>
            </p:custDataLst>
          </p:nvPr>
        </p:nvSpPr>
        <p:spPr bwMode="auto">
          <a:xfrm>
            <a:off x="5270529" y="3436773"/>
            <a:ext cx="4928641" cy="369753"/>
          </a:xfrm>
          <a:prstGeom prst="rect">
            <a:avLst/>
          </a:prstGeom>
          <a:noFill/>
        </p:spPr>
        <p:txBody>
          <a:bodyPr wrap="square" lIns="90000" tIns="46800" rIns="90000" bIns="0" anchor="b" anchorCtr="0">
            <a:normAutofit lnSpcReduction="10000"/>
          </a:bodyPr>
          <a:p>
            <a:r>
              <a:rPr lang="zh-CN" altLang="en-US" sz="2000">
                <a:sym typeface="+mn-ea"/>
              </a:rPr>
              <a:t>历史数据能否删除，是否有依赖</a:t>
            </a:r>
            <a:endParaRPr lang="zh-CN" altLang="en-US" sz="2000" b="1" spc="300" dirty="0">
              <a:solidFill>
                <a:srgbClr val="1AA3AA"/>
              </a:solidFill>
              <a:latin typeface="微软雅黑" pitchFamily="34" charset="-122"/>
              <a:ea typeface="微软雅黑" pitchFamily="34" charset="-122"/>
              <a:cs typeface="+mn-ea"/>
            </a:endParaRPr>
          </a:p>
        </p:txBody>
      </p:sp>
      <p:sp>
        <p:nvSpPr>
          <p:cNvPr id="7" name="椭圆 6"/>
          <p:cNvSpPr/>
          <p:nvPr>
            <p:custDataLst>
              <p:tags r:id="rId8"/>
            </p:custDataLst>
          </p:nvPr>
        </p:nvSpPr>
        <p:spPr bwMode="auto">
          <a:xfrm flipH="1">
            <a:off x="5044641" y="4365787"/>
            <a:ext cx="147396" cy="147399"/>
          </a:xfrm>
          <a:prstGeom prst="ellipse">
            <a:avLst/>
          </a:prstGeom>
          <a:solidFill>
            <a:srgbClr val="69A35B"/>
          </a:solidFill>
          <a:ln w="9525">
            <a:noFill/>
            <a:round/>
          </a:ln>
        </p:spPr>
        <p:txBody>
          <a:bodyPr anchor="ctr"/>
          <a:p>
            <a:pPr algn="ctr"/>
            <a:endParaRPr>
              <a:latin typeface="微软雅黑" pitchFamily="34" charset="-122"/>
              <a:ea typeface="微软雅黑" pitchFamily="34" charset="-122"/>
            </a:endParaRPr>
          </a:p>
        </p:txBody>
      </p:sp>
      <p:sp>
        <p:nvSpPr>
          <p:cNvPr id="12" name="文本框 11"/>
          <p:cNvSpPr txBox="1"/>
          <p:nvPr>
            <p:custDataLst>
              <p:tags r:id="rId9"/>
            </p:custDataLst>
          </p:nvPr>
        </p:nvSpPr>
        <p:spPr bwMode="auto">
          <a:xfrm>
            <a:off x="5270529" y="4254610"/>
            <a:ext cx="4928641" cy="369753"/>
          </a:xfrm>
          <a:prstGeom prst="rect">
            <a:avLst/>
          </a:prstGeom>
          <a:noFill/>
        </p:spPr>
        <p:txBody>
          <a:bodyPr wrap="square" lIns="90000" tIns="46800" rIns="90000" bIns="0" anchor="b" anchorCtr="0">
            <a:normAutofit lnSpcReduction="10000"/>
          </a:bodyPr>
          <a:p>
            <a:r>
              <a:rPr lang="zh-CN" altLang="en-US" sz="2000">
                <a:sym typeface="+mn-ea"/>
              </a:rPr>
              <a:t>数据无权限控制，人人都可获取敏感数据</a:t>
            </a:r>
            <a:endParaRPr lang="zh-CN" altLang="en-US" sz="2000" b="1" spc="300" dirty="0">
              <a:solidFill>
                <a:srgbClr val="69A35B"/>
              </a:solidFill>
              <a:latin typeface="微软雅黑" pitchFamily="34" charset="-122"/>
              <a:ea typeface="微软雅黑" pitchFamily="34" charset="-122"/>
              <a:cs typeface="+mn-ea"/>
            </a:endParaRPr>
          </a:p>
        </p:txBody>
      </p:sp>
      <p:sp>
        <p:nvSpPr>
          <p:cNvPr id="34" name="立方体 33"/>
          <p:cNvSpPr/>
          <p:nvPr>
            <p:custDataLst>
              <p:tags r:id="rId10"/>
            </p:custDataLst>
          </p:nvPr>
        </p:nvSpPr>
        <p:spPr>
          <a:xfrm>
            <a:off x="1804670" y="2275802"/>
            <a:ext cx="1305560" cy="3129915"/>
          </a:xfrm>
          <a:prstGeom prst="cube">
            <a:avLst>
              <a:gd name="adj" fmla="val 88345"/>
            </a:avLst>
          </a:prstGeom>
          <a:solidFill>
            <a:srgbClr val="1AA3AA"/>
          </a:solidFill>
          <a:ln>
            <a:noFill/>
          </a:ln>
          <a:effectLst/>
        </p:spPr>
        <p:style>
          <a:lnRef idx="2">
            <a:srgbClr val="1F74AD">
              <a:shade val="50000"/>
            </a:srgbClr>
          </a:lnRef>
          <a:fillRef idx="1">
            <a:srgbClr val="1F74AD"/>
          </a:fillRef>
          <a:effectRef idx="0">
            <a:srgbClr val="1F74AD"/>
          </a:effectRef>
          <a:fontRef idx="minor">
            <a:sysClr val="window" lastClr="FFFFFF"/>
          </a:fontRef>
        </p:style>
        <p:txBody>
          <a:bodyPr anchor="ctr"/>
          <a:p>
            <a:pPr algn="ctr"/>
            <a:endParaRPr>
              <a:latin typeface="微软雅黑" pitchFamily="34" charset="-122"/>
              <a:ea typeface="微软雅黑" pitchFamily="34" charset="-122"/>
            </a:endParaRPr>
          </a:p>
        </p:txBody>
      </p:sp>
      <p:sp>
        <p:nvSpPr>
          <p:cNvPr id="35" name="立方体 34"/>
          <p:cNvSpPr/>
          <p:nvPr>
            <p:custDataLst>
              <p:tags r:id="rId11"/>
            </p:custDataLst>
          </p:nvPr>
        </p:nvSpPr>
        <p:spPr>
          <a:xfrm>
            <a:off x="2441575" y="2587587"/>
            <a:ext cx="1175385" cy="2818130"/>
          </a:xfrm>
          <a:prstGeom prst="cube">
            <a:avLst>
              <a:gd name="adj" fmla="val 85731"/>
            </a:avLst>
          </a:prstGeom>
          <a:solidFill>
            <a:srgbClr val="3498DB"/>
          </a:solidFill>
          <a:ln>
            <a:noFill/>
          </a:ln>
          <a:effectLst/>
        </p:spPr>
        <p:style>
          <a:lnRef idx="2">
            <a:srgbClr val="1F74AD">
              <a:shade val="50000"/>
            </a:srgbClr>
          </a:lnRef>
          <a:fillRef idx="1">
            <a:srgbClr val="1F74AD"/>
          </a:fillRef>
          <a:effectRef idx="0">
            <a:srgbClr val="1F74AD"/>
          </a:effectRef>
          <a:fontRef idx="minor">
            <a:sysClr val="window" lastClr="FFFFFF"/>
          </a:fontRef>
        </p:style>
        <p:txBody>
          <a:bodyPr anchor="ctr"/>
          <a:p>
            <a:pPr algn="ctr"/>
            <a:endParaRPr>
              <a:latin typeface="微软雅黑" pitchFamily="34" charset="-122"/>
              <a:ea typeface="微软雅黑" pitchFamily="34" charset="-122"/>
            </a:endParaRPr>
          </a:p>
        </p:txBody>
      </p:sp>
      <p:sp>
        <p:nvSpPr>
          <p:cNvPr id="36" name="立方体 35"/>
          <p:cNvSpPr/>
          <p:nvPr>
            <p:custDataLst>
              <p:tags r:id="rId12"/>
            </p:custDataLst>
          </p:nvPr>
        </p:nvSpPr>
        <p:spPr>
          <a:xfrm>
            <a:off x="2996565" y="3070187"/>
            <a:ext cx="974090" cy="2335530"/>
          </a:xfrm>
          <a:prstGeom prst="cube">
            <a:avLst>
              <a:gd name="adj" fmla="val 85731"/>
            </a:avLst>
          </a:prstGeom>
          <a:ln>
            <a:noFill/>
          </a:ln>
          <a:effectLst/>
        </p:spPr>
        <p:style>
          <a:lnRef idx="2">
            <a:srgbClr val="1F74AD">
              <a:shade val="50000"/>
            </a:srgbClr>
          </a:lnRef>
          <a:fillRef idx="1">
            <a:srgbClr val="1F74AD"/>
          </a:fillRef>
          <a:effectRef idx="0">
            <a:srgbClr val="1F74AD"/>
          </a:effectRef>
          <a:fontRef idx="minor">
            <a:sysClr val="window" lastClr="FFFFFF"/>
          </a:fontRef>
        </p:style>
        <p:txBody>
          <a:bodyPr anchor="ctr"/>
          <a:p>
            <a:pPr algn="ctr"/>
            <a:endParaRPr>
              <a:latin typeface="微软雅黑" pitchFamily="34" charset="-122"/>
              <a:ea typeface="微软雅黑" pitchFamily="34" charset="-122"/>
            </a:endParaRPr>
          </a:p>
        </p:txBody>
      </p:sp>
      <p:sp>
        <p:nvSpPr>
          <p:cNvPr id="8" name="文本框 7"/>
          <p:cNvSpPr txBox="1"/>
          <p:nvPr/>
        </p:nvSpPr>
        <p:spPr>
          <a:xfrm>
            <a:off x="1653540" y="5686425"/>
            <a:ext cx="8545830" cy="645160"/>
          </a:xfrm>
          <a:prstGeom prst="rect">
            <a:avLst/>
          </a:prstGeom>
          <a:solidFill>
            <a:srgbClr val="00B0F0"/>
          </a:solidFill>
          <a:effectLst>
            <a:outerShdw blurRad="76200" dir="18900000" sy="23000" kx="-1200000" algn="bl" rotWithShape="0">
              <a:prstClr val="black">
                <a:alpha val="20000"/>
              </a:prstClr>
            </a:outerShdw>
          </a:effectLst>
        </p:spPr>
        <p:txBody>
          <a:bodyPr wrap="square" rtlCol="0" anchor="t">
            <a:spAutoFit/>
          </a:bodyPr>
          <a:p>
            <a:pPr indent="0">
              <a:lnSpc>
                <a:spcPct val="150000"/>
              </a:lnSpc>
              <a:buFont typeface="Wingdings" panose="05000000000000000000" pitchFamily="2" charset="2"/>
              <a:buNone/>
            </a:pPr>
            <a:r>
              <a:rPr lang="zh-CN" altLang="en-US" sz="2400">
                <a:sym typeface="+mn-ea"/>
              </a:rPr>
              <a:t>通过工具和规范提高数据质量，统一数据标准</a:t>
            </a:r>
            <a:endParaRPr lang="zh-CN" altLang="en-US" sz="2400" b="1"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2" name="直接连接符 41"/>
          <p:cNvCxnSpPr/>
          <p:nvPr>
            <p:custDataLst>
              <p:tags r:id="rId1"/>
            </p:custDataLst>
          </p:nvPr>
        </p:nvCxnSpPr>
        <p:spPr>
          <a:xfrm>
            <a:off x="7287457" y="2126555"/>
            <a:ext cx="889312" cy="1710"/>
          </a:xfrm>
          <a:prstGeom prst="line">
            <a:avLst/>
          </a:prstGeom>
          <a:ln w="19050">
            <a:solidFill>
              <a:srgbClr val="000000">
                <a:lumMod val="50000"/>
                <a:lumOff val="50000"/>
              </a:srgbClr>
            </a:solidFill>
            <a:prstDash val="dashDot"/>
            <a:headEnd type="none"/>
            <a:tailEnd type="none"/>
          </a:ln>
        </p:spPr>
        <p:style>
          <a:lnRef idx="1">
            <a:srgbClr val="1F74AD"/>
          </a:lnRef>
          <a:fillRef idx="0">
            <a:srgbClr val="1F74AD"/>
          </a:fillRef>
          <a:effectRef idx="0">
            <a:srgbClr val="1F74AD"/>
          </a:effectRef>
          <a:fontRef idx="minor">
            <a:srgbClr val="000000"/>
          </a:fontRef>
        </p:style>
      </p:cxnSp>
      <p:cxnSp>
        <p:nvCxnSpPr>
          <p:cNvPr id="43" name="直接连接符 42"/>
          <p:cNvCxnSpPr/>
          <p:nvPr>
            <p:custDataLst>
              <p:tags r:id="rId2"/>
            </p:custDataLst>
          </p:nvPr>
        </p:nvCxnSpPr>
        <p:spPr>
          <a:xfrm rot="5400000" flipH="1" flipV="1">
            <a:off x="6926773" y="2165029"/>
            <a:ext cx="410271" cy="328195"/>
          </a:xfrm>
          <a:prstGeom prst="line">
            <a:avLst/>
          </a:prstGeom>
          <a:ln w="19050">
            <a:solidFill>
              <a:srgbClr val="000000">
                <a:lumMod val="50000"/>
                <a:lumOff val="50000"/>
              </a:srgbClr>
            </a:solidFill>
            <a:prstDash val="dashDot"/>
            <a:headEnd type="none"/>
            <a:tailEnd type="none"/>
          </a:ln>
        </p:spPr>
        <p:style>
          <a:lnRef idx="1">
            <a:srgbClr val="1F74AD"/>
          </a:lnRef>
          <a:fillRef idx="0">
            <a:srgbClr val="1F74AD"/>
          </a:fillRef>
          <a:effectRef idx="0">
            <a:srgbClr val="1F74AD"/>
          </a:effectRef>
          <a:fontRef idx="minor">
            <a:srgbClr val="000000"/>
          </a:fontRef>
        </p:style>
      </p:cxnSp>
      <p:cxnSp>
        <p:nvCxnSpPr>
          <p:cNvPr id="40" name="直接连接符 39"/>
          <p:cNvCxnSpPr/>
          <p:nvPr>
            <p:custDataLst>
              <p:tags r:id="rId3"/>
            </p:custDataLst>
          </p:nvPr>
        </p:nvCxnSpPr>
        <p:spPr>
          <a:xfrm>
            <a:off x="7418775" y="3939463"/>
            <a:ext cx="756443" cy="0"/>
          </a:xfrm>
          <a:prstGeom prst="line">
            <a:avLst/>
          </a:prstGeom>
          <a:ln w="19050">
            <a:solidFill>
              <a:srgbClr val="000000">
                <a:lumMod val="50000"/>
                <a:lumOff val="50000"/>
              </a:srgbClr>
            </a:solidFill>
            <a:prstDash val="dashDot"/>
            <a:headEnd type="none"/>
            <a:tailEnd type="none"/>
          </a:ln>
        </p:spPr>
        <p:style>
          <a:lnRef idx="1">
            <a:srgbClr val="1F74AD"/>
          </a:lnRef>
          <a:fillRef idx="0">
            <a:srgbClr val="1F74AD"/>
          </a:fillRef>
          <a:effectRef idx="0">
            <a:srgbClr val="1F74AD"/>
          </a:effectRef>
          <a:fontRef idx="minor">
            <a:srgbClr val="000000"/>
          </a:fontRef>
        </p:style>
      </p:cxnSp>
      <p:cxnSp>
        <p:nvCxnSpPr>
          <p:cNvPr id="38" name="直接连接符 37"/>
          <p:cNvCxnSpPr/>
          <p:nvPr>
            <p:custDataLst>
              <p:tags r:id="rId4"/>
            </p:custDataLst>
          </p:nvPr>
        </p:nvCxnSpPr>
        <p:spPr>
          <a:xfrm>
            <a:off x="7209707" y="5667848"/>
            <a:ext cx="965511" cy="0"/>
          </a:xfrm>
          <a:prstGeom prst="line">
            <a:avLst/>
          </a:prstGeom>
          <a:ln w="19050">
            <a:solidFill>
              <a:srgbClr val="000000">
                <a:lumMod val="50000"/>
                <a:lumOff val="50000"/>
              </a:srgbClr>
            </a:solidFill>
            <a:prstDash val="dashDot"/>
            <a:headEnd type="none"/>
            <a:tailEnd type="none"/>
          </a:ln>
        </p:spPr>
        <p:style>
          <a:lnRef idx="1">
            <a:srgbClr val="1F74AD"/>
          </a:lnRef>
          <a:fillRef idx="0">
            <a:srgbClr val="1F74AD"/>
          </a:fillRef>
          <a:effectRef idx="0">
            <a:srgbClr val="1F74AD"/>
          </a:effectRef>
          <a:fontRef idx="minor">
            <a:srgbClr val="000000"/>
          </a:fontRef>
        </p:style>
      </p:cxnSp>
      <p:cxnSp>
        <p:nvCxnSpPr>
          <p:cNvPr id="39" name="直接连接符 38"/>
          <p:cNvCxnSpPr>
            <a:stCxn id="89" idx="10"/>
          </p:cNvCxnSpPr>
          <p:nvPr>
            <p:custDataLst>
              <p:tags r:id="rId5"/>
            </p:custDataLst>
          </p:nvPr>
        </p:nvCxnSpPr>
        <p:spPr>
          <a:xfrm>
            <a:off x="6615546" y="4835478"/>
            <a:ext cx="603345" cy="834933"/>
          </a:xfrm>
          <a:prstGeom prst="line">
            <a:avLst/>
          </a:prstGeom>
          <a:ln w="19050">
            <a:solidFill>
              <a:srgbClr val="000000">
                <a:lumMod val="50000"/>
                <a:lumOff val="50000"/>
              </a:srgbClr>
            </a:solidFill>
            <a:prstDash val="dashDot"/>
            <a:headEnd type="none"/>
            <a:tailEnd type="none"/>
          </a:ln>
        </p:spPr>
        <p:style>
          <a:lnRef idx="1">
            <a:srgbClr val="1F74AD"/>
          </a:lnRef>
          <a:fillRef idx="0">
            <a:srgbClr val="1F74AD"/>
          </a:fillRef>
          <a:effectRef idx="0">
            <a:srgbClr val="1F74AD"/>
          </a:effectRef>
          <a:fontRef idx="minor">
            <a:srgbClr val="000000"/>
          </a:fontRef>
        </p:style>
      </p:cxnSp>
      <p:sp>
        <p:nvSpPr>
          <p:cNvPr id="29" name="任意多边形 28"/>
          <p:cNvSpPr/>
          <p:nvPr>
            <p:custDataLst>
              <p:tags r:id="rId6"/>
            </p:custDataLst>
          </p:nvPr>
        </p:nvSpPr>
        <p:spPr bwMode="auto">
          <a:xfrm>
            <a:off x="4744560" y="2573840"/>
            <a:ext cx="2273984" cy="2273983"/>
          </a:xfrm>
          <a:custGeom>
            <a:avLst/>
            <a:gdLst/>
            <a:ahLst/>
            <a:cxnLst>
              <a:cxn ang="0">
                <a:pos x="1116" y="391"/>
              </a:cxn>
              <a:cxn ang="0">
                <a:pos x="391" y="127"/>
              </a:cxn>
              <a:cxn ang="0">
                <a:pos x="127" y="851"/>
              </a:cxn>
              <a:cxn ang="0">
                <a:pos x="851" y="1115"/>
              </a:cxn>
              <a:cxn ang="0">
                <a:pos x="1116" y="391"/>
              </a:cxn>
            </a:cxnLst>
            <a:rect l="0" t="0" r="r" b="b"/>
            <a:pathLst>
              <a:path w="1243" h="1243">
                <a:moveTo>
                  <a:pt x="1116" y="391"/>
                </a:moveTo>
                <a:cubicBezTo>
                  <a:pt x="989" y="118"/>
                  <a:pt x="664" y="0"/>
                  <a:pt x="391" y="127"/>
                </a:cubicBezTo>
                <a:cubicBezTo>
                  <a:pt x="118" y="254"/>
                  <a:pt x="0" y="578"/>
                  <a:pt x="127" y="851"/>
                </a:cubicBezTo>
                <a:cubicBezTo>
                  <a:pt x="254" y="1124"/>
                  <a:pt x="579" y="1243"/>
                  <a:pt x="851" y="1115"/>
                </a:cubicBezTo>
                <a:cubicBezTo>
                  <a:pt x="1124" y="988"/>
                  <a:pt x="1243" y="664"/>
                  <a:pt x="1116" y="391"/>
                </a:cubicBezTo>
                <a:close/>
              </a:path>
            </a:pathLst>
          </a:custGeom>
          <a:solidFill>
            <a:srgbClr val="1F74AD">
              <a:lumMod val="20000"/>
              <a:lumOff val="80000"/>
            </a:srgbClr>
          </a:solidFill>
          <a:ln w="9525">
            <a:noFill/>
            <a:round/>
          </a:ln>
        </p:spPr>
        <p:txBody>
          <a:bodyPr anchor="ctr"/>
          <a:p>
            <a:pPr algn="ctr">
              <a:lnSpc>
                <a:spcPct val="130000"/>
              </a:lnSpc>
            </a:pPr>
          </a:p>
        </p:txBody>
      </p:sp>
      <p:sp>
        <p:nvSpPr>
          <p:cNvPr id="31" name="任意多边形 30"/>
          <p:cNvSpPr/>
          <p:nvPr>
            <p:custDataLst>
              <p:tags r:id="rId7"/>
            </p:custDataLst>
          </p:nvPr>
        </p:nvSpPr>
        <p:spPr bwMode="auto">
          <a:xfrm>
            <a:off x="5310198" y="3133507"/>
            <a:ext cx="1182522" cy="744548"/>
          </a:xfrm>
          <a:custGeom>
            <a:avLst/>
            <a:gdLst/>
            <a:ahLst/>
            <a:cxnLst>
              <a:cxn ang="0">
                <a:pos x="880" y="447"/>
              </a:cxn>
              <a:cxn ang="0">
                <a:pos x="879" y="427"/>
              </a:cxn>
              <a:cxn ang="0">
                <a:pos x="431" y="0"/>
              </a:cxn>
              <a:cxn ang="0">
                <a:pos x="3" y="317"/>
              </a:cxn>
              <a:cxn ang="0">
                <a:pos x="0" y="326"/>
              </a:cxn>
              <a:cxn ang="0">
                <a:pos x="108" y="326"/>
              </a:cxn>
              <a:cxn ang="0">
                <a:pos x="109" y="322"/>
              </a:cxn>
              <a:cxn ang="0">
                <a:pos x="431" y="102"/>
              </a:cxn>
              <a:cxn ang="0">
                <a:pos x="776" y="424"/>
              </a:cxn>
              <a:cxn ang="0">
                <a:pos x="778" y="447"/>
              </a:cxn>
              <a:cxn ang="0">
                <a:pos x="729" y="447"/>
              </a:cxn>
              <a:cxn ang="0">
                <a:pos x="826" y="580"/>
              </a:cxn>
              <a:cxn ang="0">
                <a:pos x="921" y="447"/>
              </a:cxn>
              <a:cxn ang="0">
                <a:pos x="880" y="447"/>
              </a:cxn>
            </a:cxnLst>
            <a:rect l="0" t="0" r="r" b="b"/>
            <a:pathLst>
              <a:path w="921" h="580">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0"/>
                  <a:pt x="826" y="580"/>
                  <a:pt x="826" y="580"/>
                </a:cubicBezTo>
                <a:cubicBezTo>
                  <a:pt x="921" y="447"/>
                  <a:pt x="921" y="447"/>
                  <a:pt x="921" y="447"/>
                </a:cubicBezTo>
                <a:lnTo>
                  <a:pt x="880" y="447"/>
                </a:lnTo>
                <a:close/>
              </a:path>
            </a:pathLst>
          </a:custGeom>
          <a:solidFill>
            <a:srgbClr val="1F74AD">
              <a:lumMod val="75000"/>
            </a:srgbClr>
          </a:solidFill>
          <a:ln w="9525">
            <a:noFill/>
            <a:round/>
          </a:ln>
        </p:spPr>
        <p:txBody>
          <a:bodyPr anchor="ctr"/>
          <a:p>
            <a:pPr algn="ctr">
              <a:lnSpc>
                <a:spcPct val="130000"/>
              </a:lnSpc>
            </a:pPr>
          </a:p>
        </p:txBody>
      </p:sp>
      <p:sp>
        <p:nvSpPr>
          <p:cNvPr id="32" name="任意多边形 31"/>
          <p:cNvSpPr/>
          <p:nvPr>
            <p:custDataLst>
              <p:tags r:id="rId8"/>
            </p:custDataLst>
          </p:nvPr>
        </p:nvSpPr>
        <p:spPr bwMode="auto">
          <a:xfrm>
            <a:off x="5270383" y="3726757"/>
            <a:ext cx="1075018" cy="561397"/>
          </a:xfrm>
          <a:custGeom>
            <a:avLst/>
            <a:gdLst/>
            <a:ahLst/>
            <a:cxnLst>
              <a:cxn ang="0">
                <a:pos x="704" y="235"/>
              </a:cxn>
              <a:cxn ang="0">
                <a:pos x="462" y="334"/>
              </a:cxn>
              <a:cxn ang="0">
                <a:pos x="166" y="166"/>
              </a:cxn>
              <a:cxn ang="0">
                <a:pos x="147" y="134"/>
              </a:cxn>
              <a:cxn ang="0">
                <a:pos x="192" y="134"/>
              </a:cxn>
              <a:cxn ang="0">
                <a:pos x="95" y="0"/>
              </a:cxn>
              <a:cxn ang="0">
                <a:pos x="0" y="134"/>
              </a:cxn>
              <a:cxn ang="0">
                <a:pos x="38" y="134"/>
              </a:cxn>
              <a:cxn ang="0">
                <a:pos x="43" y="147"/>
              </a:cxn>
              <a:cxn ang="0">
                <a:pos x="462" y="436"/>
              </a:cxn>
              <a:cxn ang="0">
                <a:pos x="830" y="244"/>
              </a:cxn>
              <a:cxn ang="0">
                <a:pos x="838" y="233"/>
              </a:cxn>
              <a:cxn ang="0">
                <a:pos x="706" y="233"/>
              </a:cxn>
              <a:cxn ang="0">
                <a:pos x="704" y="235"/>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solidFill>
            <a:srgbClr val="1F74AD">
              <a:lumMod val="75000"/>
            </a:srgbClr>
          </a:solidFill>
          <a:ln w="9525">
            <a:noFill/>
            <a:round/>
          </a:ln>
        </p:spPr>
        <p:txBody>
          <a:bodyPr anchor="ctr"/>
          <a:p>
            <a:pPr algn="ctr">
              <a:lnSpc>
                <a:spcPct val="130000"/>
              </a:lnSpc>
            </a:pPr>
          </a:p>
        </p:txBody>
      </p:sp>
      <p:sp>
        <p:nvSpPr>
          <p:cNvPr id="33" name="任意多边形 32"/>
          <p:cNvSpPr/>
          <p:nvPr>
            <p:custDataLst>
              <p:tags r:id="rId9"/>
            </p:custDataLst>
          </p:nvPr>
        </p:nvSpPr>
        <p:spPr bwMode="auto">
          <a:xfrm>
            <a:off x="5497333" y="3364436"/>
            <a:ext cx="724642" cy="704733"/>
          </a:xfrm>
          <a:custGeom>
            <a:avLst/>
            <a:gdLst/>
            <a:ahLst/>
            <a:cxnLst>
              <a:cxn ang="0">
                <a:pos x="0" y="227"/>
              </a:cxn>
              <a:cxn ang="0">
                <a:pos x="0" y="327"/>
              </a:cxn>
              <a:cxn ang="0">
                <a:pos x="46" y="327"/>
              </a:cxn>
              <a:cxn ang="0">
                <a:pos x="80" y="407"/>
              </a:cxn>
              <a:cxn ang="0">
                <a:pos x="48" y="439"/>
              </a:cxn>
              <a:cxn ang="0">
                <a:pos x="119" y="510"/>
              </a:cxn>
              <a:cxn ang="0">
                <a:pos x="151" y="478"/>
              </a:cxn>
              <a:cxn ang="0">
                <a:pos x="230" y="511"/>
              </a:cxn>
              <a:cxn ang="0">
                <a:pos x="230" y="550"/>
              </a:cxn>
              <a:cxn ang="0">
                <a:pos x="330" y="550"/>
              </a:cxn>
              <a:cxn ang="0">
                <a:pos x="330" y="512"/>
              </a:cxn>
              <a:cxn ang="0">
                <a:pos x="414" y="478"/>
              </a:cxn>
              <a:cxn ang="0">
                <a:pos x="444" y="509"/>
              </a:cxn>
              <a:cxn ang="0">
                <a:pos x="515" y="438"/>
              </a:cxn>
              <a:cxn ang="0">
                <a:pos x="485" y="408"/>
              </a:cxn>
              <a:cxn ang="0">
                <a:pos x="520" y="327"/>
              </a:cxn>
              <a:cxn ang="0">
                <a:pos x="564" y="327"/>
              </a:cxn>
              <a:cxn ang="0">
                <a:pos x="564" y="227"/>
              </a:cxn>
              <a:cxn ang="0">
                <a:pos x="521" y="227"/>
              </a:cxn>
              <a:cxn ang="0">
                <a:pos x="486" y="143"/>
              </a:cxn>
              <a:cxn ang="0">
                <a:pos x="518" y="111"/>
              </a:cxn>
              <a:cxn ang="0">
                <a:pos x="447" y="40"/>
              </a:cxn>
              <a:cxn ang="0">
                <a:pos x="415" y="72"/>
              </a:cxn>
              <a:cxn ang="0">
                <a:pos x="330" y="38"/>
              </a:cxn>
              <a:cxn ang="0">
                <a:pos x="330" y="0"/>
              </a:cxn>
              <a:cxn ang="0">
                <a:pos x="230" y="0"/>
              </a:cxn>
              <a:cxn ang="0">
                <a:pos x="230" y="39"/>
              </a:cxn>
              <a:cxn ang="0">
                <a:pos x="150" y="73"/>
              </a:cxn>
              <a:cxn ang="0">
                <a:pos x="116" y="39"/>
              </a:cxn>
              <a:cxn ang="0">
                <a:pos x="45" y="110"/>
              </a:cxn>
              <a:cxn ang="0">
                <a:pos x="79" y="144"/>
              </a:cxn>
              <a:cxn ang="0">
                <a:pos x="45" y="227"/>
              </a:cxn>
              <a:cxn ang="0">
                <a:pos x="0" y="227"/>
              </a:cxn>
              <a:cxn ang="0">
                <a:pos x="283" y="104"/>
              </a:cxn>
              <a:cxn ang="0">
                <a:pos x="456" y="275"/>
              </a:cxn>
              <a:cxn ang="0">
                <a:pos x="283" y="446"/>
              </a:cxn>
              <a:cxn ang="0">
                <a:pos x="110" y="275"/>
              </a:cxn>
              <a:cxn ang="0">
                <a:pos x="283" y="104"/>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solidFill>
            <a:srgbClr val="1F74AD">
              <a:lumMod val="75000"/>
            </a:srgbClr>
          </a:solidFill>
          <a:ln w="9525">
            <a:noFill/>
            <a:round/>
          </a:ln>
        </p:spPr>
        <p:txBody>
          <a:bodyPr anchor="ctr"/>
          <a:p>
            <a:pPr algn="ctr">
              <a:lnSpc>
                <a:spcPct val="130000"/>
              </a:lnSpc>
            </a:pPr>
          </a:p>
        </p:txBody>
      </p:sp>
      <p:sp>
        <p:nvSpPr>
          <p:cNvPr id="34" name="任意多边形 33"/>
          <p:cNvSpPr/>
          <p:nvPr>
            <p:custDataLst>
              <p:tags r:id="rId10"/>
            </p:custDataLst>
          </p:nvPr>
        </p:nvSpPr>
        <p:spPr bwMode="auto">
          <a:xfrm>
            <a:off x="5688447" y="3551569"/>
            <a:ext cx="338433" cy="330468"/>
          </a:xfrm>
          <a:custGeom>
            <a:avLst/>
            <a:gdLst/>
            <a:ahLst/>
            <a:cxnLst>
              <a:cxn ang="0">
                <a:pos x="131" y="259"/>
              </a:cxn>
              <a:cxn ang="0">
                <a:pos x="261" y="129"/>
              </a:cxn>
              <a:cxn ang="0">
                <a:pos x="131" y="0"/>
              </a:cxn>
              <a:cxn ang="0">
                <a:pos x="0" y="129"/>
              </a:cxn>
              <a:cxn ang="0">
                <a:pos x="131" y="259"/>
              </a:cxn>
              <a:cxn ang="0">
                <a:pos x="131" y="42"/>
              </a:cxn>
              <a:cxn ang="0">
                <a:pos x="219" y="129"/>
              </a:cxn>
              <a:cxn ang="0">
                <a:pos x="131" y="217"/>
              </a:cxn>
              <a:cxn ang="0">
                <a:pos x="42" y="129"/>
              </a:cxn>
              <a:cxn ang="0">
                <a:pos x="131" y="42"/>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solidFill>
            <a:srgbClr val="1F74AD">
              <a:lumMod val="75000"/>
            </a:srgbClr>
          </a:solidFill>
          <a:ln w="9525">
            <a:noFill/>
            <a:round/>
          </a:ln>
        </p:spPr>
        <p:txBody>
          <a:bodyPr anchor="ctr"/>
          <a:p>
            <a:pPr algn="ctr">
              <a:lnSpc>
                <a:spcPct val="130000"/>
              </a:lnSpc>
            </a:pPr>
          </a:p>
        </p:txBody>
      </p:sp>
      <p:sp>
        <p:nvSpPr>
          <p:cNvPr id="35" name="椭圆 34"/>
          <p:cNvSpPr/>
          <p:nvPr>
            <p:custDataLst>
              <p:tags r:id="rId11"/>
            </p:custDataLst>
          </p:nvPr>
        </p:nvSpPr>
        <p:spPr bwMode="auto">
          <a:xfrm>
            <a:off x="5799930" y="3659069"/>
            <a:ext cx="119446" cy="115466"/>
          </a:xfrm>
          <a:prstGeom prst="ellipse">
            <a:avLst/>
          </a:prstGeom>
          <a:solidFill>
            <a:srgbClr val="1F74AD">
              <a:lumMod val="75000"/>
            </a:srgbClr>
          </a:solidFill>
          <a:ln w="9525">
            <a:noFill/>
            <a:round/>
          </a:ln>
        </p:spPr>
        <p:txBody>
          <a:bodyPr anchor="ctr"/>
          <a:p>
            <a:pPr algn="ctr">
              <a:lnSpc>
                <a:spcPct val="130000"/>
              </a:lnSpc>
            </a:pPr>
          </a:p>
        </p:txBody>
      </p:sp>
      <p:sp>
        <p:nvSpPr>
          <p:cNvPr id="25" name="文本框 24"/>
          <p:cNvSpPr txBox="1"/>
          <p:nvPr>
            <p:custDataLst>
              <p:tags r:id="rId12"/>
            </p:custDataLst>
          </p:nvPr>
        </p:nvSpPr>
        <p:spPr bwMode="auto">
          <a:xfrm>
            <a:off x="8175218" y="1772343"/>
            <a:ext cx="2716270" cy="477705"/>
          </a:xfrm>
          <a:prstGeom prst="rect">
            <a:avLst/>
          </a:prstGeom>
          <a:noFill/>
        </p:spPr>
        <p:txBody>
          <a:bodyPr wrap="square" lIns="90000" tIns="46800" rIns="90000" bIns="0" anchor="ctr">
            <a:normAutofit/>
          </a:bodyPr>
          <a:p>
            <a:pPr>
              <a:lnSpc>
                <a:spcPct val="120000"/>
              </a:lnSpc>
            </a:pPr>
            <a:r>
              <a:rPr lang="zh-CN" altLang="en-US" b="1" spc="300" dirty="0">
                <a:latin typeface="微软雅黑" pitchFamily="34" charset="-122"/>
                <a:ea typeface="微软雅黑" pitchFamily="34" charset="-122"/>
                <a:cs typeface="+mn-ea"/>
              </a:rPr>
              <a:t>数据质量</a:t>
            </a:r>
            <a:endParaRPr lang="zh-CN" altLang="en-US" b="1" spc="300" dirty="0">
              <a:latin typeface="微软雅黑" pitchFamily="34" charset="-122"/>
              <a:ea typeface="微软雅黑" pitchFamily="34" charset="-122"/>
              <a:cs typeface="+mn-ea"/>
            </a:endParaRPr>
          </a:p>
        </p:txBody>
      </p:sp>
      <p:sp>
        <p:nvSpPr>
          <p:cNvPr id="21" name="文本框 20"/>
          <p:cNvSpPr txBox="1"/>
          <p:nvPr>
            <p:custDataLst>
              <p:tags r:id="rId13"/>
            </p:custDataLst>
          </p:nvPr>
        </p:nvSpPr>
        <p:spPr bwMode="auto">
          <a:xfrm>
            <a:off x="8175218" y="3556040"/>
            <a:ext cx="2716270" cy="477705"/>
          </a:xfrm>
          <a:prstGeom prst="rect">
            <a:avLst/>
          </a:prstGeom>
          <a:noFill/>
        </p:spPr>
        <p:txBody>
          <a:bodyPr wrap="square" lIns="90000" tIns="46800" rIns="90000" bIns="0" anchor="ctr">
            <a:normAutofit/>
          </a:bodyPr>
          <a:p>
            <a:pPr>
              <a:lnSpc>
                <a:spcPct val="120000"/>
              </a:lnSpc>
            </a:pPr>
            <a:r>
              <a:rPr lang="zh-CN" altLang="en-US" b="1" spc="300" dirty="0">
                <a:latin typeface="微软雅黑" pitchFamily="34" charset="-122"/>
                <a:ea typeface="微软雅黑" pitchFamily="34" charset="-122"/>
                <a:cs typeface="+mn-ea"/>
              </a:rPr>
              <a:t>数据资产</a:t>
            </a:r>
            <a:endParaRPr lang="zh-CN" altLang="en-US" b="1" spc="300" dirty="0">
              <a:latin typeface="微软雅黑" pitchFamily="34" charset="-122"/>
              <a:ea typeface="微软雅黑" pitchFamily="34" charset="-122"/>
              <a:cs typeface="+mn-ea"/>
            </a:endParaRPr>
          </a:p>
        </p:txBody>
      </p:sp>
      <p:sp>
        <p:nvSpPr>
          <p:cNvPr id="19" name="文本框 18"/>
          <p:cNvSpPr txBox="1"/>
          <p:nvPr>
            <p:custDataLst>
              <p:tags r:id="rId14"/>
            </p:custDataLst>
          </p:nvPr>
        </p:nvSpPr>
        <p:spPr bwMode="auto">
          <a:xfrm>
            <a:off x="8175218" y="5339736"/>
            <a:ext cx="2716270" cy="477705"/>
          </a:xfrm>
          <a:prstGeom prst="rect">
            <a:avLst/>
          </a:prstGeom>
          <a:noFill/>
        </p:spPr>
        <p:txBody>
          <a:bodyPr wrap="square" lIns="90000" tIns="46800" rIns="90000" bIns="0" anchor="ctr">
            <a:normAutofit/>
          </a:bodyPr>
          <a:p>
            <a:pPr>
              <a:lnSpc>
                <a:spcPct val="120000"/>
              </a:lnSpc>
            </a:pPr>
            <a:r>
              <a:rPr lang="zh-CN" altLang="en-US" b="1" spc="300" dirty="0">
                <a:latin typeface="微软雅黑" pitchFamily="34" charset="-122"/>
                <a:ea typeface="微软雅黑" pitchFamily="34" charset="-122"/>
                <a:cs typeface="+mn-ea"/>
              </a:rPr>
              <a:t>数据可视化</a:t>
            </a:r>
            <a:endParaRPr lang="zh-CN" altLang="en-US" b="1" spc="300" dirty="0">
              <a:latin typeface="微软雅黑" pitchFamily="34" charset="-122"/>
              <a:ea typeface="微软雅黑" pitchFamily="34" charset="-122"/>
              <a:cs typeface="+mn-ea"/>
            </a:endParaRPr>
          </a:p>
        </p:txBody>
      </p:sp>
      <p:cxnSp>
        <p:nvCxnSpPr>
          <p:cNvPr id="47" name="直接连接符 46"/>
          <p:cNvCxnSpPr/>
          <p:nvPr>
            <p:custDataLst>
              <p:tags r:id="rId15"/>
            </p:custDataLst>
          </p:nvPr>
        </p:nvCxnSpPr>
        <p:spPr>
          <a:xfrm flipH="1">
            <a:off x="3513824" y="2166256"/>
            <a:ext cx="889312" cy="1710"/>
          </a:xfrm>
          <a:prstGeom prst="line">
            <a:avLst/>
          </a:prstGeom>
          <a:ln w="19050">
            <a:solidFill>
              <a:srgbClr val="000000">
                <a:lumMod val="50000"/>
                <a:lumOff val="50000"/>
              </a:srgbClr>
            </a:solidFill>
            <a:prstDash val="dashDot"/>
            <a:headEnd type="none"/>
            <a:tailEnd type="none"/>
          </a:ln>
        </p:spPr>
        <p:style>
          <a:lnRef idx="1">
            <a:srgbClr val="1F74AD"/>
          </a:lnRef>
          <a:fillRef idx="0">
            <a:srgbClr val="1F74AD"/>
          </a:fillRef>
          <a:effectRef idx="0">
            <a:srgbClr val="1F74AD"/>
          </a:effectRef>
          <a:fontRef idx="minor">
            <a:srgbClr val="000000"/>
          </a:fontRef>
        </p:style>
      </p:cxnSp>
      <p:cxnSp>
        <p:nvCxnSpPr>
          <p:cNvPr id="48" name="直接连接符 47"/>
          <p:cNvCxnSpPr/>
          <p:nvPr>
            <p:custDataLst>
              <p:tags r:id="rId16"/>
            </p:custDataLst>
          </p:nvPr>
        </p:nvCxnSpPr>
        <p:spPr>
          <a:xfrm rot="16200000" flipV="1">
            <a:off x="4353549" y="2204730"/>
            <a:ext cx="410271" cy="328195"/>
          </a:xfrm>
          <a:prstGeom prst="line">
            <a:avLst/>
          </a:prstGeom>
          <a:ln w="19050">
            <a:solidFill>
              <a:srgbClr val="000000">
                <a:lumMod val="50000"/>
                <a:lumOff val="50000"/>
              </a:srgbClr>
            </a:solidFill>
            <a:prstDash val="dashDot"/>
            <a:headEnd type="none"/>
            <a:tailEnd type="none"/>
          </a:ln>
        </p:spPr>
        <p:style>
          <a:lnRef idx="1">
            <a:srgbClr val="1F74AD"/>
          </a:lnRef>
          <a:fillRef idx="0">
            <a:srgbClr val="1F74AD"/>
          </a:fillRef>
          <a:effectRef idx="0">
            <a:srgbClr val="1F74AD"/>
          </a:effectRef>
          <a:fontRef idx="minor">
            <a:srgbClr val="000000"/>
          </a:fontRef>
        </p:style>
      </p:cxnSp>
      <p:cxnSp>
        <p:nvCxnSpPr>
          <p:cNvPr id="50" name="直接连接符 49"/>
          <p:cNvCxnSpPr/>
          <p:nvPr>
            <p:custDataLst>
              <p:tags r:id="rId17"/>
            </p:custDataLst>
          </p:nvPr>
        </p:nvCxnSpPr>
        <p:spPr>
          <a:xfrm flipH="1" flipV="1">
            <a:off x="3513824" y="5718909"/>
            <a:ext cx="889312" cy="1710"/>
          </a:xfrm>
          <a:prstGeom prst="line">
            <a:avLst/>
          </a:prstGeom>
          <a:ln w="19050">
            <a:solidFill>
              <a:srgbClr val="000000">
                <a:lumMod val="50000"/>
                <a:lumOff val="50000"/>
              </a:srgbClr>
            </a:solidFill>
            <a:prstDash val="dashDot"/>
            <a:headEnd type="none"/>
            <a:tailEnd type="none"/>
          </a:ln>
        </p:spPr>
        <p:style>
          <a:lnRef idx="1">
            <a:srgbClr val="1F74AD"/>
          </a:lnRef>
          <a:fillRef idx="0">
            <a:srgbClr val="1F74AD"/>
          </a:fillRef>
          <a:effectRef idx="0">
            <a:srgbClr val="1F74AD"/>
          </a:effectRef>
          <a:fontRef idx="minor">
            <a:srgbClr val="000000"/>
          </a:fontRef>
        </p:style>
      </p:cxnSp>
      <p:cxnSp>
        <p:nvCxnSpPr>
          <p:cNvPr id="51" name="直接连接符 50"/>
          <p:cNvCxnSpPr>
            <a:stCxn id="80" idx="41"/>
          </p:cNvCxnSpPr>
          <p:nvPr>
            <p:custDataLst>
              <p:tags r:id="rId18"/>
            </p:custDataLst>
          </p:nvPr>
        </p:nvCxnSpPr>
        <p:spPr>
          <a:xfrm flipH="1">
            <a:off x="4394589" y="4842802"/>
            <a:ext cx="744956" cy="880380"/>
          </a:xfrm>
          <a:prstGeom prst="line">
            <a:avLst/>
          </a:prstGeom>
          <a:ln w="19050">
            <a:solidFill>
              <a:srgbClr val="000000">
                <a:lumMod val="50000"/>
                <a:lumOff val="50000"/>
              </a:srgbClr>
            </a:solidFill>
            <a:prstDash val="dashDot"/>
            <a:headEnd type="none"/>
            <a:tailEnd type="none"/>
          </a:ln>
        </p:spPr>
        <p:style>
          <a:lnRef idx="1">
            <a:srgbClr val="1F74AD"/>
          </a:lnRef>
          <a:fillRef idx="0">
            <a:srgbClr val="1F74AD"/>
          </a:fillRef>
          <a:effectRef idx="0">
            <a:srgbClr val="1F74AD"/>
          </a:effectRef>
          <a:fontRef idx="minor">
            <a:srgbClr val="000000"/>
          </a:fontRef>
        </p:style>
      </p:cxnSp>
      <p:sp>
        <p:nvSpPr>
          <p:cNvPr id="53" name="文本框 52"/>
          <p:cNvSpPr txBox="1"/>
          <p:nvPr>
            <p:custDataLst>
              <p:tags r:id="rId19"/>
            </p:custDataLst>
          </p:nvPr>
        </p:nvSpPr>
        <p:spPr bwMode="auto">
          <a:xfrm>
            <a:off x="994442" y="1888482"/>
            <a:ext cx="2519382" cy="477705"/>
          </a:xfrm>
          <a:prstGeom prst="rect">
            <a:avLst/>
          </a:prstGeom>
          <a:noFill/>
        </p:spPr>
        <p:txBody>
          <a:bodyPr wrap="square" lIns="90000" tIns="46800" rIns="90000" bIns="0" anchor="ctr">
            <a:normAutofit/>
          </a:bodyPr>
          <a:p>
            <a:pPr algn="r">
              <a:lnSpc>
                <a:spcPct val="120000"/>
              </a:lnSpc>
            </a:pPr>
            <a:r>
              <a:rPr lang="zh-CN" altLang="en-US" b="1" spc="300" dirty="0">
                <a:latin typeface="微软雅黑" pitchFamily="34" charset="-122"/>
                <a:ea typeface="微软雅黑" pitchFamily="34" charset="-122"/>
                <a:cs typeface="+mn-ea"/>
              </a:rPr>
              <a:t>数据同步工具</a:t>
            </a:r>
            <a:endParaRPr lang="zh-CN" altLang="en-US" b="1" spc="300" dirty="0">
              <a:latin typeface="微软雅黑" pitchFamily="34" charset="-122"/>
              <a:ea typeface="微软雅黑" pitchFamily="34" charset="-122"/>
              <a:cs typeface="+mn-ea"/>
            </a:endParaRPr>
          </a:p>
        </p:txBody>
      </p:sp>
      <p:sp>
        <p:nvSpPr>
          <p:cNvPr id="56" name="文本框 55"/>
          <p:cNvSpPr txBox="1"/>
          <p:nvPr>
            <p:custDataLst>
              <p:tags r:id="rId20"/>
            </p:custDataLst>
          </p:nvPr>
        </p:nvSpPr>
        <p:spPr bwMode="auto">
          <a:xfrm>
            <a:off x="994442" y="5370140"/>
            <a:ext cx="2519382" cy="477705"/>
          </a:xfrm>
          <a:prstGeom prst="rect">
            <a:avLst/>
          </a:prstGeom>
          <a:noFill/>
        </p:spPr>
        <p:txBody>
          <a:bodyPr wrap="square" lIns="90000" tIns="46800" rIns="90000" bIns="0" anchor="ctr">
            <a:normAutofit/>
          </a:bodyPr>
          <a:p>
            <a:pPr algn="r">
              <a:lnSpc>
                <a:spcPct val="120000"/>
              </a:lnSpc>
            </a:pPr>
            <a:r>
              <a:rPr lang="zh-CN" altLang="en-US" b="1" spc="300" dirty="0">
                <a:latin typeface="微软雅黑" pitchFamily="34" charset="-122"/>
                <a:ea typeface="微软雅黑" pitchFamily="34" charset="-122"/>
                <a:cs typeface="+mn-ea"/>
              </a:rPr>
              <a:t>元数据管理</a:t>
            </a:r>
            <a:endParaRPr lang="zh-CN" altLang="en-US" b="1" spc="300" dirty="0">
              <a:latin typeface="微软雅黑" pitchFamily="34" charset="-122"/>
              <a:ea typeface="微软雅黑" pitchFamily="34" charset="-122"/>
              <a:cs typeface="+mn-ea"/>
            </a:endParaRPr>
          </a:p>
        </p:txBody>
      </p:sp>
      <p:sp>
        <p:nvSpPr>
          <p:cNvPr id="85" name="任意多边形: 形状 84"/>
          <p:cNvSpPr/>
          <p:nvPr>
            <p:custDataLst>
              <p:tags r:id="rId21"/>
            </p:custDataLst>
          </p:nvPr>
        </p:nvSpPr>
        <p:spPr>
          <a:xfrm>
            <a:off x="5931237" y="2055520"/>
            <a:ext cx="1212903" cy="1034372"/>
          </a:xfrm>
          <a:custGeom>
            <a:avLst/>
            <a:gdLst>
              <a:gd name="connsiteX0" fmla="*/ 199042 w 1212903"/>
              <a:gd name="connsiteY0" fmla="*/ 0 h 1034372"/>
              <a:gd name="connsiteX1" fmla="*/ 526626 w 1212903"/>
              <a:gd name="connsiteY1" fmla="*/ 82275 h 1034372"/>
              <a:gd name="connsiteX2" fmla="*/ 502834 w 1212903"/>
              <a:gd name="connsiteY2" fmla="*/ 409547 h 1034372"/>
              <a:gd name="connsiteX3" fmla="*/ 501004 w 1212903"/>
              <a:gd name="connsiteY3" fmla="*/ 415032 h 1034372"/>
              <a:gd name="connsiteX4" fmla="*/ 691333 w 1212903"/>
              <a:gd name="connsiteY4" fmla="*/ 521076 h 1034372"/>
              <a:gd name="connsiteX5" fmla="*/ 965843 w 1212903"/>
              <a:gd name="connsiteY5" fmla="*/ 323615 h 1034372"/>
              <a:gd name="connsiteX6" fmla="*/ 1212903 w 1212903"/>
              <a:gd name="connsiteY6" fmla="*/ 553986 h 1034372"/>
              <a:gd name="connsiteX7" fmla="*/ 1033556 w 1212903"/>
              <a:gd name="connsiteY7" fmla="*/ 828237 h 1034372"/>
              <a:gd name="connsiteX8" fmla="*/ 1028067 w 1212903"/>
              <a:gd name="connsiteY8" fmla="*/ 833721 h 1034372"/>
              <a:gd name="connsiteX9" fmla="*/ 1089366 w 1212903"/>
              <a:gd name="connsiteY9" fmla="*/ 921629 h 1034372"/>
              <a:gd name="connsiteX10" fmla="*/ 894089 w 1212903"/>
              <a:gd name="connsiteY10" fmla="*/ 1034372 h 1034372"/>
              <a:gd name="connsiteX11" fmla="*/ 803125 w 1212903"/>
              <a:gd name="connsiteY11" fmla="*/ 913173 h 1034372"/>
              <a:gd name="connsiteX12" fmla="*/ 19595 w 1212903"/>
              <a:gd name="connsiteY12" fmla="*/ 526335 h 1034372"/>
              <a:gd name="connsiteX13" fmla="*/ 0 w 1212903"/>
              <a:gd name="connsiteY13" fmla="*/ 526081 h 1034372"/>
              <a:gd name="connsiteX14" fmla="*/ 0 w 1212903"/>
              <a:gd name="connsiteY14" fmla="*/ 298240 h 1034372"/>
              <a:gd name="connsiteX15" fmla="*/ 25871 w 1212903"/>
              <a:gd name="connsiteY15" fmla="*/ 300761 h 1034372"/>
              <a:gd name="connsiteX16" fmla="*/ 52636 w 1212903"/>
              <a:gd name="connsiteY16" fmla="*/ 303504 h 1034372"/>
              <a:gd name="connsiteX17" fmla="*/ 199042 w 1212903"/>
              <a:gd name="connsiteY17" fmla="*/ 0 h 103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2903" h="1034372">
                <a:moveTo>
                  <a:pt x="199042" y="0"/>
                </a:moveTo>
                <a:cubicBezTo>
                  <a:pt x="199042" y="0"/>
                  <a:pt x="199042" y="0"/>
                  <a:pt x="526626" y="82275"/>
                </a:cubicBezTo>
                <a:cubicBezTo>
                  <a:pt x="526626" y="82275"/>
                  <a:pt x="526626" y="82275"/>
                  <a:pt x="502834" y="409547"/>
                </a:cubicBezTo>
                <a:cubicBezTo>
                  <a:pt x="502834" y="409547"/>
                  <a:pt x="502834" y="409547"/>
                  <a:pt x="501004" y="415032"/>
                </a:cubicBezTo>
                <a:cubicBezTo>
                  <a:pt x="566887" y="446115"/>
                  <a:pt x="630939" y="480852"/>
                  <a:pt x="691333" y="521076"/>
                </a:cubicBezTo>
                <a:cubicBezTo>
                  <a:pt x="691333" y="521076"/>
                  <a:pt x="691333" y="521076"/>
                  <a:pt x="965843" y="323615"/>
                </a:cubicBezTo>
                <a:cubicBezTo>
                  <a:pt x="965843" y="323615"/>
                  <a:pt x="965843" y="323615"/>
                  <a:pt x="1212903" y="553986"/>
                </a:cubicBezTo>
                <a:cubicBezTo>
                  <a:pt x="1212903" y="553986"/>
                  <a:pt x="1212903" y="553986"/>
                  <a:pt x="1033556" y="828237"/>
                </a:cubicBezTo>
                <a:cubicBezTo>
                  <a:pt x="1033556" y="828237"/>
                  <a:pt x="1033556" y="828237"/>
                  <a:pt x="1028067" y="833721"/>
                </a:cubicBezTo>
                <a:lnTo>
                  <a:pt x="1089366" y="921629"/>
                </a:lnTo>
                <a:lnTo>
                  <a:pt x="894089" y="1034372"/>
                </a:lnTo>
                <a:lnTo>
                  <a:pt x="803125" y="913173"/>
                </a:lnTo>
                <a:cubicBezTo>
                  <a:pt x="603431" y="682214"/>
                  <a:pt x="318679" y="544781"/>
                  <a:pt x="19595" y="526335"/>
                </a:cubicBezTo>
                <a:lnTo>
                  <a:pt x="0" y="526081"/>
                </a:lnTo>
                <a:lnTo>
                  <a:pt x="0" y="298240"/>
                </a:lnTo>
                <a:lnTo>
                  <a:pt x="25871" y="300761"/>
                </a:lnTo>
                <a:cubicBezTo>
                  <a:pt x="34336" y="301675"/>
                  <a:pt x="42571" y="302590"/>
                  <a:pt x="52636" y="303504"/>
                </a:cubicBezTo>
                <a:cubicBezTo>
                  <a:pt x="52636" y="303504"/>
                  <a:pt x="52636" y="303504"/>
                  <a:pt x="199042" y="0"/>
                </a:cubicBez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a:p>
        </p:txBody>
      </p:sp>
      <p:sp>
        <p:nvSpPr>
          <p:cNvPr id="94" name="任意多边形: 形状 93"/>
          <p:cNvSpPr/>
          <p:nvPr>
            <p:custDataLst>
              <p:tags r:id="rId22"/>
            </p:custDataLst>
          </p:nvPr>
        </p:nvSpPr>
        <p:spPr>
          <a:xfrm>
            <a:off x="4565902" y="2062138"/>
            <a:ext cx="1268226" cy="1062416"/>
          </a:xfrm>
          <a:custGeom>
            <a:avLst/>
            <a:gdLst>
              <a:gd name="connsiteX0" fmla="*/ 1067212 w 1268226"/>
              <a:gd name="connsiteY0" fmla="*/ 0 h 1062416"/>
              <a:gd name="connsiteX1" fmla="*/ 1195130 w 1268226"/>
              <a:gd name="connsiteY1" fmla="*/ 292721 h 1062416"/>
              <a:gd name="connsiteX2" fmla="*/ 1196958 w 1268226"/>
              <a:gd name="connsiteY2" fmla="*/ 298210 h 1062416"/>
              <a:gd name="connsiteX3" fmla="*/ 1268226 w 1268226"/>
              <a:gd name="connsiteY3" fmla="*/ 290892 h 1062416"/>
              <a:gd name="connsiteX4" fmla="*/ 1268226 w 1268226"/>
              <a:gd name="connsiteY4" fmla="*/ 446547 h 1062416"/>
              <a:gd name="connsiteX5" fmla="*/ 1268226 w 1268226"/>
              <a:gd name="connsiteY5" fmla="*/ 518933 h 1062416"/>
              <a:gd name="connsiteX6" fmla="*/ 1165894 w 1268226"/>
              <a:gd name="connsiteY6" fmla="*/ 527644 h 1062416"/>
              <a:gd name="connsiteX7" fmla="*/ 841089 w 1268226"/>
              <a:gd name="connsiteY7" fmla="*/ 622962 h 1062416"/>
              <a:gd name="connsiteX8" fmla="*/ 352046 w 1268226"/>
              <a:gd name="connsiteY8" fmla="*/ 1062310 h 1062416"/>
              <a:gd name="connsiteX9" fmla="*/ 351989 w 1268226"/>
              <a:gd name="connsiteY9" fmla="*/ 1062416 h 1062416"/>
              <a:gd name="connsiteX10" fmla="*/ 155954 w 1268226"/>
              <a:gd name="connsiteY10" fmla="*/ 949235 h 1062416"/>
              <a:gd name="connsiteX11" fmla="*/ 193706 w 1268226"/>
              <a:gd name="connsiteY11" fmla="*/ 885482 h 1062416"/>
              <a:gd name="connsiteX12" fmla="*/ 0 w 1268226"/>
              <a:gd name="connsiteY12" fmla="*/ 611057 h 1062416"/>
              <a:gd name="connsiteX13" fmla="*/ 233909 w 1268226"/>
              <a:gd name="connsiteY13" fmla="*/ 367732 h 1062416"/>
              <a:gd name="connsiteX14" fmla="*/ 508022 w 1268226"/>
              <a:gd name="connsiteY14" fmla="*/ 552511 h 1062416"/>
              <a:gd name="connsiteX15" fmla="*/ 511677 w 1268226"/>
              <a:gd name="connsiteY15" fmla="*/ 558001 h 1062416"/>
              <a:gd name="connsiteX16" fmla="*/ 758377 w 1268226"/>
              <a:gd name="connsiteY16" fmla="*/ 415298 h 1062416"/>
              <a:gd name="connsiteX17" fmla="*/ 740103 w 1268226"/>
              <a:gd name="connsiteY17" fmla="*/ 84157 h 1062416"/>
              <a:gd name="connsiteX18" fmla="*/ 1067212 w 1268226"/>
              <a:gd name="connsiteY18" fmla="*/ 0 h 106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8226" h="1062416">
                <a:moveTo>
                  <a:pt x="1067212" y="0"/>
                </a:moveTo>
                <a:cubicBezTo>
                  <a:pt x="1067212" y="0"/>
                  <a:pt x="1067212" y="0"/>
                  <a:pt x="1195130" y="292721"/>
                </a:cubicBezTo>
                <a:cubicBezTo>
                  <a:pt x="1195130" y="292721"/>
                  <a:pt x="1195130" y="292721"/>
                  <a:pt x="1196958" y="298210"/>
                </a:cubicBezTo>
                <a:cubicBezTo>
                  <a:pt x="1224369" y="294551"/>
                  <a:pt x="1246298" y="290892"/>
                  <a:pt x="1268226" y="290892"/>
                </a:cubicBezTo>
                <a:cubicBezTo>
                  <a:pt x="1268226" y="290892"/>
                  <a:pt x="1268226" y="290892"/>
                  <a:pt x="1268226" y="446547"/>
                </a:cubicBezTo>
                <a:lnTo>
                  <a:pt x="1268226" y="518933"/>
                </a:lnTo>
                <a:lnTo>
                  <a:pt x="1165894" y="527644"/>
                </a:lnTo>
                <a:cubicBezTo>
                  <a:pt x="1056121" y="542458"/>
                  <a:pt x="946719" y="573823"/>
                  <a:pt x="841089" y="622962"/>
                </a:cubicBezTo>
                <a:cubicBezTo>
                  <a:pt x="629830" y="721240"/>
                  <a:pt x="463551" y="876685"/>
                  <a:pt x="352046" y="1062310"/>
                </a:cubicBezTo>
                <a:lnTo>
                  <a:pt x="351989" y="1062416"/>
                </a:lnTo>
                <a:lnTo>
                  <a:pt x="155954" y="949235"/>
                </a:lnTo>
                <a:lnTo>
                  <a:pt x="193706" y="885482"/>
                </a:lnTo>
                <a:cubicBezTo>
                  <a:pt x="193706" y="885482"/>
                  <a:pt x="193706" y="885482"/>
                  <a:pt x="0" y="611057"/>
                </a:cubicBezTo>
                <a:cubicBezTo>
                  <a:pt x="0" y="611057"/>
                  <a:pt x="0" y="611057"/>
                  <a:pt x="233909" y="367732"/>
                </a:cubicBezTo>
                <a:cubicBezTo>
                  <a:pt x="233909" y="367732"/>
                  <a:pt x="233909" y="367732"/>
                  <a:pt x="508022" y="552511"/>
                </a:cubicBezTo>
                <a:cubicBezTo>
                  <a:pt x="508022" y="552511"/>
                  <a:pt x="508022" y="552511"/>
                  <a:pt x="511677" y="558001"/>
                </a:cubicBezTo>
                <a:cubicBezTo>
                  <a:pt x="588428" y="501286"/>
                  <a:pt x="670662" y="455548"/>
                  <a:pt x="758377" y="415298"/>
                </a:cubicBezTo>
                <a:cubicBezTo>
                  <a:pt x="758377" y="415298"/>
                  <a:pt x="758377" y="415298"/>
                  <a:pt x="740103" y="84157"/>
                </a:cubicBezTo>
                <a:cubicBezTo>
                  <a:pt x="740103" y="84157"/>
                  <a:pt x="740103" y="84157"/>
                  <a:pt x="1067212" y="0"/>
                </a:cubicBez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a:p>
        </p:txBody>
      </p:sp>
      <p:sp>
        <p:nvSpPr>
          <p:cNvPr id="92" name="任意多边形: 形状 91"/>
          <p:cNvSpPr/>
          <p:nvPr>
            <p:custDataLst>
              <p:tags r:id="rId23"/>
            </p:custDataLst>
          </p:nvPr>
        </p:nvSpPr>
        <p:spPr>
          <a:xfrm>
            <a:off x="6865200" y="3031851"/>
            <a:ext cx="684894" cy="1330524"/>
          </a:xfrm>
          <a:custGeom>
            <a:avLst/>
            <a:gdLst>
              <a:gd name="connsiteX0" fmla="*/ 547961 w 684894"/>
              <a:gd name="connsiteY0" fmla="*/ 0 h 1330524"/>
              <a:gd name="connsiteX1" fmla="*/ 548620 w 684894"/>
              <a:gd name="connsiteY1" fmla="*/ 2029 h 1330524"/>
              <a:gd name="connsiteX2" fmla="*/ 548714 w 684894"/>
              <a:gd name="connsiteY2" fmla="*/ 2324 h 1330524"/>
              <a:gd name="connsiteX3" fmla="*/ 552903 w 684894"/>
              <a:gd name="connsiteY3" fmla="*/ 1021 h 1330524"/>
              <a:gd name="connsiteX4" fmla="*/ 647760 w 684894"/>
              <a:gd name="connsiteY4" fmla="*/ 305818 h 1330524"/>
              <a:gd name="connsiteX5" fmla="*/ 647503 w 684894"/>
              <a:gd name="connsiteY5" fmla="*/ 305898 h 1330524"/>
              <a:gd name="connsiteX6" fmla="*/ 651996 w 684894"/>
              <a:gd name="connsiteY6" fmla="*/ 319626 h 1330524"/>
              <a:gd name="connsiteX7" fmla="*/ 363211 w 684894"/>
              <a:gd name="connsiteY7" fmla="*/ 474970 h 1330524"/>
              <a:gd name="connsiteX8" fmla="*/ 355900 w 684894"/>
              <a:gd name="connsiteY8" fmla="*/ 478625 h 1330524"/>
              <a:gd name="connsiteX9" fmla="*/ 368695 w 684894"/>
              <a:gd name="connsiteY9" fmla="*/ 694279 h 1330524"/>
              <a:gd name="connsiteX10" fmla="*/ 370522 w 684894"/>
              <a:gd name="connsiteY10" fmla="*/ 694279 h 1330524"/>
              <a:gd name="connsiteX11" fmla="*/ 684894 w 684894"/>
              <a:gd name="connsiteY11" fmla="*/ 818553 h 1330524"/>
              <a:gd name="connsiteX12" fmla="*/ 622751 w 684894"/>
              <a:gd name="connsiteY12" fmla="*/ 1151172 h 1330524"/>
              <a:gd name="connsiteX13" fmla="*/ 295585 w 684894"/>
              <a:gd name="connsiteY13" fmla="*/ 1147516 h 1330524"/>
              <a:gd name="connsiteX14" fmla="*/ 284619 w 684894"/>
              <a:gd name="connsiteY14" fmla="*/ 1145688 h 1330524"/>
              <a:gd name="connsiteX15" fmla="*/ 217906 w 684894"/>
              <a:gd name="connsiteY15" fmla="*/ 1294864 h 1330524"/>
              <a:gd name="connsiteX16" fmla="*/ 196660 w 684894"/>
              <a:gd name="connsiteY16" fmla="*/ 1330524 h 1330524"/>
              <a:gd name="connsiteX17" fmla="*/ 0 w 684894"/>
              <a:gd name="connsiteY17" fmla="*/ 1216982 h 1330524"/>
              <a:gd name="connsiteX18" fmla="*/ 32064 w 684894"/>
              <a:gd name="connsiteY18" fmla="*/ 1157513 h 1330524"/>
              <a:gd name="connsiteX19" fmla="*/ 37885 w 684894"/>
              <a:gd name="connsiteY19" fmla="*/ 198034 h 1330524"/>
              <a:gd name="connsiteX20" fmla="*/ 5562 w 684894"/>
              <a:gd name="connsiteY20" fmla="*/ 139551 h 1330524"/>
              <a:gd name="connsiteX21" fmla="*/ 202050 w 684894"/>
              <a:gd name="connsiteY21" fmla="*/ 26109 h 1330524"/>
              <a:gd name="connsiteX22" fmla="*/ 211229 w 684894"/>
              <a:gd name="connsiteY22" fmla="*/ 42052 h 1330524"/>
              <a:gd name="connsiteX23" fmla="*/ 547961 w 684894"/>
              <a:gd name="connsiteY23" fmla="*/ 0 h 133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4894" h="1330524">
                <a:moveTo>
                  <a:pt x="547961" y="0"/>
                </a:moveTo>
                <a:cubicBezTo>
                  <a:pt x="547961" y="0"/>
                  <a:pt x="547961" y="0"/>
                  <a:pt x="548620" y="2029"/>
                </a:cubicBezTo>
                <a:lnTo>
                  <a:pt x="548714" y="2324"/>
                </a:lnTo>
                <a:lnTo>
                  <a:pt x="552903" y="1021"/>
                </a:lnTo>
                <a:lnTo>
                  <a:pt x="647760" y="305818"/>
                </a:lnTo>
                <a:lnTo>
                  <a:pt x="647503" y="305898"/>
                </a:lnTo>
                <a:lnTo>
                  <a:pt x="651996" y="319626"/>
                </a:lnTo>
                <a:cubicBezTo>
                  <a:pt x="651996" y="319626"/>
                  <a:pt x="651996" y="319626"/>
                  <a:pt x="363211" y="474970"/>
                </a:cubicBezTo>
                <a:cubicBezTo>
                  <a:pt x="363211" y="474970"/>
                  <a:pt x="363211" y="474970"/>
                  <a:pt x="355900" y="478625"/>
                </a:cubicBezTo>
                <a:cubicBezTo>
                  <a:pt x="366867" y="549900"/>
                  <a:pt x="370523" y="623003"/>
                  <a:pt x="368695" y="694279"/>
                </a:cubicBezTo>
                <a:lnTo>
                  <a:pt x="370522" y="694279"/>
                </a:lnTo>
                <a:cubicBezTo>
                  <a:pt x="370522" y="694279"/>
                  <a:pt x="370522" y="694279"/>
                  <a:pt x="684894" y="818553"/>
                </a:cubicBezTo>
                <a:cubicBezTo>
                  <a:pt x="684894" y="818553"/>
                  <a:pt x="684894" y="818553"/>
                  <a:pt x="622751" y="1151172"/>
                </a:cubicBezTo>
                <a:cubicBezTo>
                  <a:pt x="622751" y="1151172"/>
                  <a:pt x="622751" y="1151172"/>
                  <a:pt x="295585" y="1147516"/>
                </a:cubicBezTo>
                <a:cubicBezTo>
                  <a:pt x="295585" y="1147516"/>
                  <a:pt x="295585" y="1147516"/>
                  <a:pt x="284619" y="1145688"/>
                </a:cubicBezTo>
                <a:cubicBezTo>
                  <a:pt x="265428" y="1196860"/>
                  <a:pt x="243038" y="1246662"/>
                  <a:pt x="217906" y="1294864"/>
                </a:cubicBezTo>
                <a:lnTo>
                  <a:pt x="196660" y="1330524"/>
                </a:lnTo>
                <a:lnTo>
                  <a:pt x="0" y="1216982"/>
                </a:lnTo>
                <a:lnTo>
                  <a:pt x="32064" y="1157513"/>
                </a:lnTo>
                <a:cubicBezTo>
                  <a:pt x="172099" y="865109"/>
                  <a:pt x="185302" y="514922"/>
                  <a:pt x="37885" y="198034"/>
                </a:cubicBezTo>
                <a:lnTo>
                  <a:pt x="5562" y="139551"/>
                </a:lnTo>
                <a:lnTo>
                  <a:pt x="202050" y="26109"/>
                </a:lnTo>
                <a:lnTo>
                  <a:pt x="211229" y="42052"/>
                </a:lnTo>
                <a:cubicBezTo>
                  <a:pt x="211229" y="42052"/>
                  <a:pt x="211229" y="42052"/>
                  <a:pt x="547961" y="0"/>
                </a:cubicBez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a:p>
        </p:txBody>
      </p:sp>
      <p:sp>
        <p:nvSpPr>
          <p:cNvPr id="91" name="任意多边形: 形状 90"/>
          <p:cNvSpPr/>
          <p:nvPr>
            <p:custDataLst>
              <p:tags r:id="rId24"/>
            </p:custDataLst>
          </p:nvPr>
        </p:nvSpPr>
        <p:spPr>
          <a:xfrm>
            <a:off x="4213007" y="3091906"/>
            <a:ext cx="667077" cy="1297065"/>
          </a:xfrm>
          <a:custGeom>
            <a:avLst/>
            <a:gdLst>
              <a:gd name="connsiteX0" fmla="*/ 461717 w 667077"/>
              <a:gd name="connsiteY0" fmla="*/ 0 h 1297065"/>
              <a:gd name="connsiteX1" fmla="*/ 660706 w 667077"/>
              <a:gd name="connsiteY1" fmla="*/ 114885 h 1297065"/>
              <a:gd name="connsiteX2" fmla="*/ 653797 w 667077"/>
              <a:gd name="connsiteY2" fmla="*/ 127746 h 1297065"/>
              <a:gd name="connsiteX3" fmla="*/ 649200 w 667077"/>
              <a:gd name="connsiteY3" fmla="*/ 1087226 h 1297065"/>
              <a:gd name="connsiteX4" fmla="*/ 667077 w 667077"/>
              <a:gd name="connsiteY4" fmla="*/ 1121073 h 1297065"/>
              <a:gd name="connsiteX5" fmla="*/ 424252 w 667077"/>
              <a:gd name="connsiteY5" fmla="*/ 1261268 h 1297065"/>
              <a:gd name="connsiteX6" fmla="*/ 391960 w 667077"/>
              <a:gd name="connsiteY6" fmla="*/ 1265296 h 1297065"/>
              <a:gd name="connsiteX7" fmla="*/ 137319 w 667077"/>
              <a:gd name="connsiteY7" fmla="*/ 1297065 h 1297065"/>
              <a:gd name="connsiteX8" fmla="*/ 31125 w 667077"/>
              <a:gd name="connsiteY8" fmla="*/ 975447 h 1297065"/>
              <a:gd name="connsiteX9" fmla="*/ 322240 w 667077"/>
              <a:gd name="connsiteY9" fmla="*/ 820120 h 1297065"/>
              <a:gd name="connsiteX10" fmla="*/ 329565 w 667077"/>
              <a:gd name="connsiteY10" fmla="*/ 818292 h 1297065"/>
              <a:gd name="connsiteX11" fmla="*/ 316747 w 667077"/>
              <a:gd name="connsiteY11" fmla="*/ 602662 h 1297065"/>
              <a:gd name="connsiteX12" fmla="*/ 314916 w 667077"/>
              <a:gd name="connsiteY12" fmla="*/ 600834 h 1297065"/>
              <a:gd name="connsiteX13" fmla="*/ 0 w 667077"/>
              <a:gd name="connsiteY13" fmla="*/ 476573 h 1297065"/>
              <a:gd name="connsiteX14" fmla="*/ 60420 w 667077"/>
              <a:gd name="connsiteY14" fmla="*/ 145820 h 1297065"/>
              <a:gd name="connsiteX15" fmla="*/ 70261 w 667077"/>
              <a:gd name="connsiteY15" fmla="*/ 145819 h 1297065"/>
              <a:gd name="connsiteX16" fmla="*/ 82853 w 667077"/>
              <a:gd name="connsiteY16" fmla="*/ 145819 h 1297065"/>
              <a:gd name="connsiteX17" fmla="*/ 82854 w 667077"/>
              <a:gd name="connsiteY17" fmla="*/ 144915 h 1297065"/>
              <a:gd name="connsiteX18" fmla="*/ 397078 w 667077"/>
              <a:gd name="connsiteY18" fmla="*/ 144916 h 1297065"/>
              <a:gd name="connsiteX19" fmla="*/ 396753 w 667077"/>
              <a:gd name="connsiteY19" fmla="*/ 144777 h 1297065"/>
              <a:gd name="connsiteX20" fmla="*/ 461717 w 667077"/>
              <a:gd name="connsiteY20" fmla="*/ 0 h 129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7077" h="1297065">
                <a:moveTo>
                  <a:pt x="461717" y="0"/>
                </a:moveTo>
                <a:lnTo>
                  <a:pt x="660706" y="114885"/>
                </a:lnTo>
                <a:lnTo>
                  <a:pt x="653797" y="127746"/>
                </a:lnTo>
                <a:cubicBezTo>
                  <a:pt x="514333" y="420149"/>
                  <a:pt x="501783" y="770337"/>
                  <a:pt x="649200" y="1087226"/>
                </a:cubicBezTo>
                <a:lnTo>
                  <a:pt x="667077" y="1121073"/>
                </a:lnTo>
                <a:lnTo>
                  <a:pt x="424252" y="1261268"/>
                </a:lnTo>
                <a:lnTo>
                  <a:pt x="391960" y="1265296"/>
                </a:lnTo>
                <a:cubicBezTo>
                  <a:pt x="342610" y="1271453"/>
                  <a:pt x="263652" y="1281304"/>
                  <a:pt x="137319" y="1297065"/>
                </a:cubicBezTo>
                <a:cubicBezTo>
                  <a:pt x="137319" y="1297065"/>
                  <a:pt x="137319" y="1297065"/>
                  <a:pt x="31125" y="975447"/>
                </a:cubicBezTo>
                <a:cubicBezTo>
                  <a:pt x="31125" y="975447"/>
                  <a:pt x="31125" y="975447"/>
                  <a:pt x="322240" y="820120"/>
                </a:cubicBezTo>
                <a:cubicBezTo>
                  <a:pt x="322240" y="820120"/>
                  <a:pt x="322240" y="820120"/>
                  <a:pt x="329565" y="818292"/>
                </a:cubicBezTo>
                <a:cubicBezTo>
                  <a:pt x="318578" y="745198"/>
                  <a:pt x="314916" y="673929"/>
                  <a:pt x="316747" y="602662"/>
                </a:cubicBezTo>
                <a:cubicBezTo>
                  <a:pt x="316747" y="602662"/>
                  <a:pt x="316747" y="602662"/>
                  <a:pt x="314916" y="600834"/>
                </a:cubicBezTo>
                <a:cubicBezTo>
                  <a:pt x="314916" y="600834"/>
                  <a:pt x="314916" y="600834"/>
                  <a:pt x="0" y="476573"/>
                </a:cubicBezTo>
                <a:cubicBezTo>
                  <a:pt x="0" y="476573"/>
                  <a:pt x="0" y="476573"/>
                  <a:pt x="60420" y="145820"/>
                </a:cubicBezTo>
                <a:cubicBezTo>
                  <a:pt x="60420" y="145820"/>
                  <a:pt x="60420" y="145820"/>
                  <a:pt x="70261" y="145819"/>
                </a:cubicBezTo>
                <a:lnTo>
                  <a:pt x="82853" y="145819"/>
                </a:lnTo>
                <a:lnTo>
                  <a:pt x="82854" y="144915"/>
                </a:lnTo>
                <a:lnTo>
                  <a:pt x="397078" y="144916"/>
                </a:lnTo>
                <a:lnTo>
                  <a:pt x="396753" y="144777"/>
                </a:lnTo>
                <a:lnTo>
                  <a:pt x="461717" y="0"/>
                </a:lnTo>
                <a:close/>
              </a:path>
            </a:pathLst>
          </a:cu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a:p>
        </p:txBody>
      </p:sp>
      <p:sp>
        <p:nvSpPr>
          <p:cNvPr id="89" name="任意多边形: 形状 88"/>
          <p:cNvSpPr/>
          <p:nvPr>
            <p:custDataLst>
              <p:tags r:id="rId25"/>
            </p:custDataLst>
          </p:nvPr>
        </p:nvSpPr>
        <p:spPr>
          <a:xfrm>
            <a:off x="5931237" y="4328463"/>
            <a:ext cx="1264276" cy="997416"/>
          </a:xfrm>
          <a:custGeom>
            <a:avLst/>
            <a:gdLst>
              <a:gd name="connsiteX0" fmla="*/ 885271 w 1264276"/>
              <a:gd name="connsiteY0" fmla="*/ 0 h 997416"/>
              <a:gd name="connsiteX1" fmla="*/ 1082861 w 1264276"/>
              <a:gd name="connsiteY1" fmla="*/ 114078 h 997416"/>
              <a:gd name="connsiteX2" fmla="*/ 1068707 w 1264276"/>
              <a:gd name="connsiteY2" fmla="*/ 137834 h 997416"/>
              <a:gd name="connsiteX3" fmla="*/ 1070534 w 1264276"/>
              <a:gd name="connsiteY3" fmla="*/ 139660 h 997416"/>
              <a:gd name="connsiteX4" fmla="*/ 1264276 w 1264276"/>
              <a:gd name="connsiteY4" fmla="*/ 417451 h 997416"/>
              <a:gd name="connsiteX5" fmla="*/ 1030324 w 1264276"/>
              <a:gd name="connsiteY5" fmla="*/ 660519 h 997416"/>
              <a:gd name="connsiteX6" fmla="*/ 792717 w 1264276"/>
              <a:gd name="connsiteY6" fmla="*/ 497864 h 997416"/>
              <a:gd name="connsiteX7" fmla="*/ 773298 w 1264276"/>
              <a:gd name="connsiteY7" fmla="*/ 468852 h 997416"/>
              <a:gd name="connsiteX8" fmla="*/ 768026 w 1264276"/>
              <a:gd name="connsiteY8" fmla="*/ 460976 h 997416"/>
              <a:gd name="connsiteX9" fmla="*/ 718115 w 1264276"/>
              <a:gd name="connsiteY9" fmla="*/ 491144 h 997416"/>
              <a:gd name="connsiteX10" fmla="*/ 683674 w 1264276"/>
              <a:gd name="connsiteY10" fmla="*/ 507015 h 997416"/>
              <a:gd name="connsiteX11" fmla="*/ 683678 w 1264276"/>
              <a:gd name="connsiteY11" fmla="*/ 507020 h 997416"/>
              <a:gd name="connsiteX12" fmla="*/ 502685 w 1264276"/>
              <a:gd name="connsiteY12" fmla="*/ 600342 h 997416"/>
              <a:gd name="connsiteX13" fmla="*/ 500857 w 1264276"/>
              <a:gd name="connsiteY13" fmla="*/ 594853 h 997416"/>
              <a:gd name="connsiteX14" fmla="*/ 515482 w 1264276"/>
              <a:gd name="connsiteY14" fmla="*/ 913245 h 997416"/>
              <a:gd name="connsiteX15" fmla="*/ 190060 w 1264276"/>
              <a:gd name="connsiteY15" fmla="*/ 997416 h 997416"/>
              <a:gd name="connsiteX16" fmla="*/ 111447 w 1264276"/>
              <a:gd name="connsiteY16" fmla="*/ 726600 h 997416"/>
              <a:gd name="connsiteX17" fmla="*/ 107789 w 1264276"/>
              <a:gd name="connsiteY17" fmla="*/ 713792 h 997416"/>
              <a:gd name="connsiteX18" fmla="*/ 34118 w 1264276"/>
              <a:gd name="connsiteY18" fmla="*/ 721883 h 997416"/>
              <a:gd name="connsiteX19" fmla="*/ 0 w 1264276"/>
              <a:gd name="connsiteY19" fmla="*/ 723641 h 997416"/>
              <a:gd name="connsiteX20" fmla="*/ 0 w 1264276"/>
              <a:gd name="connsiteY20" fmla="*/ 500262 h 997416"/>
              <a:gd name="connsiteX21" fmla="*/ 101152 w 1264276"/>
              <a:gd name="connsiteY21" fmla="*/ 491537 h 997416"/>
              <a:gd name="connsiteX22" fmla="*/ 425001 w 1264276"/>
              <a:gd name="connsiteY22" fmla="*/ 395452 h 997416"/>
              <a:gd name="connsiteX23" fmla="*/ 854251 w 1264276"/>
              <a:gd name="connsiteY23" fmla="*/ 46276 h 997416"/>
              <a:gd name="connsiteX24" fmla="*/ 885271 w 1264276"/>
              <a:gd name="connsiteY24" fmla="*/ 0 h 997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4276" h="997416">
                <a:moveTo>
                  <a:pt x="885271" y="0"/>
                </a:moveTo>
                <a:lnTo>
                  <a:pt x="1082861" y="114078"/>
                </a:lnTo>
                <a:lnTo>
                  <a:pt x="1068707" y="137834"/>
                </a:lnTo>
                <a:cubicBezTo>
                  <a:pt x="1068707" y="137834"/>
                  <a:pt x="1068707" y="137834"/>
                  <a:pt x="1070534" y="139660"/>
                </a:cubicBezTo>
                <a:cubicBezTo>
                  <a:pt x="1070534" y="139660"/>
                  <a:pt x="1070534" y="139660"/>
                  <a:pt x="1264276" y="417451"/>
                </a:cubicBezTo>
                <a:cubicBezTo>
                  <a:pt x="1264276" y="417451"/>
                  <a:pt x="1264276" y="417451"/>
                  <a:pt x="1030324" y="660519"/>
                </a:cubicBezTo>
                <a:cubicBezTo>
                  <a:pt x="1030324" y="660519"/>
                  <a:pt x="1030324" y="660519"/>
                  <a:pt x="792717" y="497864"/>
                </a:cubicBezTo>
                <a:cubicBezTo>
                  <a:pt x="792717" y="497864"/>
                  <a:pt x="792717" y="497864"/>
                  <a:pt x="773298" y="468852"/>
                </a:cubicBezTo>
                <a:lnTo>
                  <a:pt x="768026" y="460976"/>
                </a:lnTo>
                <a:lnTo>
                  <a:pt x="718115" y="491144"/>
                </a:lnTo>
                <a:lnTo>
                  <a:pt x="683674" y="507015"/>
                </a:lnTo>
                <a:lnTo>
                  <a:pt x="683678" y="507020"/>
                </a:lnTo>
                <a:cubicBezTo>
                  <a:pt x="625174" y="541787"/>
                  <a:pt x="564843" y="572896"/>
                  <a:pt x="502685" y="600342"/>
                </a:cubicBezTo>
                <a:cubicBezTo>
                  <a:pt x="502685" y="600342"/>
                  <a:pt x="502685" y="600342"/>
                  <a:pt x="500857" y="594853"/>
                </a:cubicBezTo>
                <a:cubicBezTo>
                  <a:pt x="500857" y="594853"/>
                  <a:pt x="500857" y="594853"/>
                  <a:pt x="515482" y="913245"/>
                </a:cubicBezTo>
                <a:cubicBezTo>
                  <a:pt x="515482" y="913245"/>
                  <a:pt x="515482" y="913245"/>
                  <a:pt x="190060" y="997416"/>
                </a:cubicBezTo>
                <a:cubicBezTo>
                  <a:pt x="190060" y="997416"/>
                  <a:pt x="190060" y="997416"/>
                  <a:pt x="111447" y="726600"/>
                </a:cubicBezTo>
                <a:cubicBezTo>
                  <a:pt x="111447" y="726600"/>
                  <a:pt x="111447" y="726600"/>
                  <a:pt x="107789" y="713792"/>
                </a:cubicBezTo>
                <a:cubicBezTo>
                  <a:pt x="80366" y="717452"/>
                  <a:pt x="56142" y="720082"/>
                  <a:pt x="34118" y="721883"/>
                </a:cubicBezTo>
                <a:lnTo>
                  <a:pt x="0" y="723641"/>
                </a:lnTo>
                <a:lnTo>
                  <a:pt x="0" y="500262"/>
                </a:lnTo>
                <a:lnTo>
                  <a:pt x="101152" y="491537"/>
                </a:lnTo>
                <a:cubicBezTo>
                  <a:pt x="210671" y="476585"/>
                  <a:pt x="319758" y="444978"/>
                  <a:pt x="425001" y="395452"/>
                </a:cubicBezTo>
                <a:cubicBezTo>
                  <a:pt x="601050" y="313554"/>
                  <a:pt x="746065" y="191956"/>
                  <a:pt x="854251" y="46276"/>
                </a:cubicBezTo>
                <a:lnTo>
                  <a:pt x="885271" y="0"/>
                </a:lnTo>
                <a:close/>
              </a:path>
            </a:pathLst>
          </a:cu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a:p>
        </p:txBody>
      </p:sp>
      <p:sp>
        <p:nvSpPr>
          <p:cNvPr id="80" name="任意多边形: 形状 79"/>
          <p:cNvSpPr/>
          <p:nvPr>
            <p:custDataLst>
              <p:tags r:id="rId26"/>
            </p:custDataLst>
          </p:nvPr>
        </p:nvSpPr>
        <p:spPr>
          <a:xfrm>
            <a:off x="4619470" y="4294710"/>
            <a:ext cx="1218459" cy="1071425"/>
          </a:xfrm>
          <a:custGeom>
            <a:avLst/>
            <a:gdLst>
              <a:gd name="connsiteX0" fmla="*/ 305665 w 1218459"/>
              <a:gd name="connsiteY0" fmla="*/ 0 h 1071425"/>
              <a:gd name="connsiteX1" fmla="*/ 340017 w 1218459"/>
              <a:gd name="connsiteY1" fmla="*/ 51638 h 1071425"/>
              <a:gd name="connsiteX2" fmla="*/ 340293 w 1218459"/>
              <a:gd name="connsiteY2" fmla="*/ 52089 h 1071425"/>
              <a:gd name="connsiteX3" fmla="*/ 340448 w 1218459"/>
              <a:gd name="connsiteY3" fmla="*/ 52287 h 1071425"/>
              <a:gd name="connsiteX4" fmla="*/ 359156 w 1218459"/>
              <a:gd name="connsiteY4" fmla="*/ 80408 h 1071425"/>
              <a:gd name="connsiteX5" fmla="*/ 592329 w 1218459"/>
              <a:gd name="connsiteY5" fmla="*/ 313608 h 1071425"/>
              <a:gd name="connsiteX6" fmla="*/ 619388 w 1218459"/>
              <a:gd name="connsiteY6" fmla="*/ 331707 h 1071425"/>
              <a:gd name="connsiteX7" fmla="*/ 619303 w 1218459"/>
              <a:gd name="connsiteY7" fmla="*/ 331796 h 1071425"/>
              <a:gd name="connsiteX8" fmla="*/ 622494 w 1218459"/>
              <a:gd name="connsiteY8" fmla="*/ 333785 h 1071425"/>
              <a:gd name="connsiteX9" fmla="*/ 682630 w 1218459"/>
              <a:gd name="connsiteY9" fmla="*/ 374008 h 1071425"/>
              <a:gd name="connsiteX10" fmla="*/ 714703 w 1218459"/>
              <a:gd name="connsiteY10" fmla="*/ 391257 h 1071425"/>
              <a:gd name="connsiteX11" fmla="*/ 717682 w 1218459"/>
              <a:gd name="connsiteY11" fmla="*/ 393114 h 1071425"/>
              <a:gd name="connsiteX12" fmla="*/ 723685 w 1218459"/>
              <a:gd name="connsiteY12" fmla="*/ 396088 h 1071425"/>
              <a:gd name="connsiteX13" fmla="*/ 777955 w 1218459"/>
              <a:gd name="connsiteY13" fmla="*/ 425274 h 1071425"/>
              <a:gd name="connsiteX14" fmla="*/ 808590 w 1218459"/>
              <a:gd name="connsiteY14" fmla="*/ 438147 h 1071425"/>
              <a:gd name="connsiteX15" fmla="*/ 810846 w 1218459"/>
              <a:gd name="connsiteY15" fmla="*/ 439265 h 1071425"/>
              <a:gd name="connsiteX16" fmla="*/ 815820 w 1218459"/>
              <a:gd name="connsiteY16" fmla="*/ 441185 h 1071425"/>
              <a:gd name="connsiteX17" fmla="*/ 877546 w 1218459"/>
              <a:gd name="connsiteY17" fmla="*/ 467123 h 1071425"/>
              <a:gd name="connsiteX18" fmla="*/ 905882 w 1218459"/>
              <a:gd name="connsiteY18" fmla="*/ 475960 h 1071425"/>
              <a:gd name="connsiteX19" fmla="*/ 908068 w 1218459"/>
              <a:gd name="connsiteY19" fmla="*/ 476805 h 1071425"/>
              <a:gd name="connsiteX20" fmla="*/ 913770 w 1218459"/>
              <a:gd name="connsiteY20" fmla="*/ 478420 h 1071425"/>
              <a:gd name="connsiteX21" fmla="*/ 980641 w 1218459"/>
              <a:gd name="connsiteY21" fmla="*/ 499276 h 1071425"/>
              <a:gd name="connsiteX22" fmla="*/ 1006412 w 1218459"/>
              <a:gd name="connsiteY22" fmla="*/ 504674 h 1071425"/>
              <a:gd name="connsiteX23" fmla="*/ 1008731 w 1218459"/>
              <a:gd name="connsiteY23" fmla="*/ 505331 h 1071425"/>
              <a:gd name="connsiteX24" fmla="*/ 1015630 w 1218459"/>
              <a:gd name="connsiteY24" fmla="*/ 506605 h 1071425"/>
              <a:gd name="connsiteX25" fmla="*/ 1086487 w 1218459"/>
              <a:gd name="connsiteY25" fmla="*/ 521450 h 1071425"/>
              <a:gd name="connsiteX26" fmla="*/ 1110194 w 1218459"/>
              <a:gd name="connsiteY26" fmla="*/ 524069 h 1071425"/>
              <a:gd name="connsiteX27" fmla="*/ 1112216 w 1218459"/>
              <a:gd name="connsiteY27" fmla="*/ 524442 h 1071425"/>
              <a:gd name="connsiteX28" fmla="*/ 1118863 w 1218459"/>
              <a:gd name="connsiteY28" fmla="*/ 525027 h 1071425"/>
              <a:gd name="connsiteX29" fmla="*/ 1194320 w 1218459"/>
              <a:gd name="connsiteY29" fmla="*/ 533364 h 1071425"/>
              <a:gd name="connsiteX30" fmla="*/ 1216917 w 1218459"/>
              <a:gd name="connsiteY30" fmla="*/ 533648 h 1071425"/>
              <a:gd name="connsiteX31" fmla="*/ 1217907 w 1218459"/>
              <a:gd name="connsiteY31" fmla="*/ 533736 h 1071425"/>
              <a:gd name="connsiteX32" fmla="*/ 1218459 w 1218459"/>
              <a:gd name="connsiteY32" fmla="*/ 533731 h 1071425"/>
              <a:gd name="connsiteX33" fmla="*/ 1218459 w 1218459"/>
              <a:gd name="connsiteY33" fmla="*/ 756282 h 1071425"/>
              <a:gd name="connsiteX34" fmla="*/ 1180062 w 1218459"/>
              <a:gd name="connsiteY34" fmla="*/ 754865 h 1071425"/>
              <a:gd name="connsiteX35" fmla="*/ 1156293 w 1218459"/>
              <a:gd name="connsiteY35" fmla="*/ 764014 h 1071425"/>
              <a:gd name="connsiteX36" fmla="*/ 1011865 w 1218459"/>
              <a:gd name="connsiteY36" fmla="*/ 1071425 h 1071425"/>
              <a:gd name="connsiteX37" fmla="*/ 684614 w 1218459"/>
              <a:gd name="connsiteY37" fmla="*/ 987255 h 1071425"/>
              <a:gd name="connsiteX38" fmla="*/ 708380 w 1218459"/>
              <a:gd name="connsiteY38" fmla="*/ 659714 h 1071425"/>
              <a:gd name="connsiteX39" fmla="*/ 712036 w 1218459"/>
              <a:gd name="connsiteY39" fmla="*/ 648735 h 1071425"/>
              <a:gd name="connsiteX40" fmla="*/ 523731 w 1218459"/>
              <a:gd name="connsiteY40" fmla="*/ 544432 h 1071425"/>
              <a:gd name="connsiteX41" fmla="*/ 520075 w 1218459"/>
              <a:gd name="connsiteY41" fmla="*/ 548092 h 1071425"/>
              <a:gd name="connsiteX42" fmla="*/ 245841 w 1218459"/>
              <a:gd name="connsiteY42" fmla="*/ 745715 h 1071425"/>
              <a:gd name="connsiteX43" fmla="*/ 241500 w 1218459"/>
              <a:gd name="connsiteY43" fmla="*/ 741825 h 1071425"/>
              <a:gd name="connsiteX44" fmla="*/ 234645 w 1218459"/>
              <a:gd name="connsiteY44" fmla="*/ 735689 h 1071425"/>
              <a:gd name="connsiteX45" fmla="*/ 234449 w 1218459"/>
              <a:gd name="connsiteY45" fmla="*/ 735895 h 1071425"/>
              <a:gd name="connsiteX46" fmla="*/ 227743 w 1218459"/>
              <a:gd name="connsiteY46" fmla="*/ 729506 h 1071425"/>
              <a:gd name="connsiteX47" fmla="*/ 211107 w 1218459"/>
              <a:gd name="connsiteY47" fmla="*/ 714609 h 1071425"/>
              <a:gd name="connsiteX48" fmla="*/ 211604 w 1218459"/>
              <a:gd name="connsiteY48" fmla="*/ 714136 h 1071425"/>
              <a:gd name="connsiteX49" fmla="*/ 139253 w 1218459"/>
              <a:gd name="connsiteY49" fmla="*/ 645231 h 1071425"/>
              <a:gd name="connsiteX50" fmla="*/ 139535 w 1218459"/>
              <a:gd name="connsiteY50" fmla="*/ 644935 h 1071425"/>
              <a:gd name="connsiteX51" fmla="*/ 124960 w 1218459"/>
              <a:gd name="connsiteY51" fmla="*/ 631506 h 1071425"/>
              <a:gd name="connsiteX52" fmla="*/ 0 w 1218459"/>
              <a:gd name="connsiteY52" fmla="*/ 516382 h 1071425"/>
              <a:gd name="connsiteX53" fmla="*/ 179429 w 1218459"/>
              <a:gd name="connsiteY53" fmla="*/ 240448 h 1071425"/>
              <a:gd name="connsiteX54" fmla="*/ 186753 w 1218459"/>
              <a:gd name="connsiteY54" fmla="*/ 233139 h 1071425"/>
              <a:gd name="connsiteX55" fmla="*/ 124731 w 1218459"/>
              <a:gd name="connsiteY55" fmla="*/ 144511 h 1071425"/>
              <a:gd name="connsiteX56" fmla="*/ 107193 w 1218459"/>
              <a:gd name="connsiteY56" fmla="*/ 114588 h 1071425"/>
              <a:gd name="connsiteX57" fmla="*/ 305665 w 1218459"/>
              <a:gd name="connsiteY57" fmla="*/ 0 h 107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18459" h="1071425">
                <a:moveTo>
                  <a:pt x="305665" y="0"/>
                </a:moveTo>
                <a:lnTo>
                  <a:pt x="340017" y="51638"/>
                </a:lnTo>
                <a:lnTo>
                  <a:pt x="340293" y="52089"/>
                </a:lnTo>
                <a:lnTo>
                  <a:pt x="340448" y="52287"/>
                </a:lnTo>
                <a:lnTo>
                  <a:pt x="359156" y="80408"/>
                </a:lnTo>
                <a:cubicBezTo>
                  <a:pt x="425930" y="170578"/>
                  <a:pt x="504792" y="248734"/>
                  <a:pt x="592329" y="313608"/>
                </a:cubicBezTo>
                <a:lnTo>
                  <a:pt x="619388" y="331707"/>
                </a:lnTo>
                <a:lnTo>
                  <a:pt x="619303" y="331796"/>
                </a:lnTo>
                <a:lnTo>
                  <a:pt x="622494" y="333785"/>
                </a:lnTo>
                <a:lnTo>
                  <a:pt x="682630" y="374008"/>
                </a:lnTo>
                <a:lnTo>
                  <a:pt x="714703" y="391257"/>
                </a:lnTo>
                <a:lnTo>
                  <a:pt x="717682" y="393114"/>
                </a:lnTo>
                <a:lnTo>
                  <a:pt x="723685" y="396088"/>
                </a:lnTo>
                <a:lnTo>
                  <a:pt x="777955" y="425274"/>
                </a:lnTo>
                <a:lnTo>
                  <a:pt x="808590" y="438147"/>
                </a:lnTo>
                <a:lnTo>
                  <a:pt x="810846" y="439265"/>
                </a:lnTo>
                <a:lnTo>
                  <a:pt x="815820" y="441185"/>
                </a:lnTo>
                <a:lnTo>
                  <a:pt x="877546" y="467123"/>
                </a:lnTo>
                <a:lnTo>
                  <a:pt x="905882" y="475960"/>
                </a:lnTo>
                <a:lnTo>
                  <a:pt x="908068" y="476805"/>
                </a:lnTo>
                <a:lnTo>
                  <a:pt x="913770" y="478420"/>
                </a:lnTo>
                <a:lnTo>
                  <a:pt x="980641" y="499276"/>
                </a:lnTo>
                <a:lnTo>
                  <a:pt x="1006412" y="504674"/>
                </a:lnTo>
                <a:lnTo>
                  <a:pt x="1008731" y="505331"/>
                </a:lnTo>
                <a:lnTo>
                  <a:pt x="1015630" y="506605"/>
                </a:lnTo>
                <a:lnTo>
                  <a:pt x="1086487" y="521450"/>
                </a:lnTo>
                <a:lnTo>
                  <a:pt x="1110194" y="524069"/>
                </a:lnTo>
                <a:lnTo>
                  <a:pt x="1112216" y="524442"/>
                </a:lnTo>
                <a:lnTo>
                  <a:pt x="1118863" y="525027"/>
                </a:lnTo>
                <a:lnTo>
                  <a:pt x="1194320" y="533364"/>
                </a:lnTo>
                <a:lnTo>
                  <a:pt x="1216917" y="533648"/>
                </a:lnTo>
                <a:lnTo>
                  <a:pt x="1217907" y="533736"/>
                </a:lnTo>
                <a:lnTo>
                  <a:pt x="1218459" y="533731"/>
                </a:lnTo>
                <a:lnTo>
                  <a:pt x="1218459" y="756282"/>
                </a:lnTo>
                <a:lnTo>
                  <a:pt x="1180062" y="754865"/>
                </a:lnTo>
                <a:cubicBezTo>
                  <a:pt x="1180062" y="754865"/>
                  <a:pt x="1180062" y="754865"/>
                  <a:pt x="1156293" y="764014"/>
                </a:cubicBezTo>
                <a:cubicBezTo>
                  <a:pt x="1156293" y="764014"/>
                  <a:pt x="1156293" y="764014"/>
                  <a:pt x="1011865" y="1071425"/>
                </a:cubicBezTo>
                <a:cubicBezTo>
                  <a:pt x="1011865" y="1071425"/>
                  <a:pt x="1011865" y="1071425"/>
                  <a:pt x="684614" y="987255"/>
                </a:cubicBezTo>
                <a:cubicBezTo>
                  <a:pt x="684614" y="987255"/>
                  <a:pt x="684614" y="987255"/>
                  <a:pt x="708380" y="659714"/>
                </a:cubicBezTo>
                <a:cubicBezTo>
                  <a:pt x="708380" y="659714"/>
                  <a:pt x="708380" y="659714"/>
                  <a:pt x="712036" y="648735"/>
                </a:cubicBezTo>
                <a:cubicBezTo>
                  <a:pt x="646223" y="619455"/>
                  <a:pt x="584062" y="584690"/>
                  <a:pt x="523731" y="544432"/>
                </a:cubicBezTo>
                <a:cubicBezTo>
                  <a:pt x="523731" y="544432"/>
                  <a:pt x="523731" y="544432"/>
                  <a:pt x="520075" y="548092"/>
                </a:cubicBezTo>
                <a:cubicBezTo>
                  <a:pt x="520075" y="548092"/>
                  <a:pt x="520075" y="548092"/>
                  <a:pt x="245841" y="745715"/>
                </a:cubicBezTo>
                <a:cubicBezTo>
                  <a:pt x="245841" y="745715"/>
                  <a:pt x="245841" y="745715"/>
                  <a:pt x="241500" y="741825"/>
                </a:cubicBezTo>
                <a:lnTo>
                  <a:pt x="234645" y="735689"/>
                </a:lnTo>
                <a:lnTo>
                  <a:pt x="234449" y="735895"/>
                </a:lnTo>
                <a:lnTo>
                  <a:pt x="227743" y="729506"/>
                </a:lnTo>
                <a:lnTo>
                  <a:pt x="211107" y="714609"/>
                </a:lnTo>
                <a:lnTo>
                  <a:pt x="211604" y="714136"/>
                </a:lnTo>
                <a:lnTo>
                  <a:pt x="139253" y="645231"/>
                </a:lnTo>
                <a:lnTo>
                  <a:pt x="139535" y="644935"/>
                </a:lnTo>
                <a:lnTo>
                  <a:pt x="124960" y="631506"/>
                </a:lnTo>
                <a:cubicBezTo>
                  <a:pt x="107109" y="615059"/>
                  <a:pt x="71405" y="582167"/>
                  <a:pt x="0" y="516382"/>
                </a:cubicBezTo>
                <a:cubicBezTo>
                  <a:pt x="0" y="516382"/>
                  <a:pt x="0" y="516382"/>
                  <a:pt x="179429" y="240448"/>
                </a:cubicBezTo>
                <a:cubicBezTo>
                  <a:pt x="179429" y="240448"/>
                  <a:pt x="179429" y="240448"/>
                  <a:pt x="186753" y="233139"/>
                </a:cubicBezTo>
                <a:cubicBezTo>
                  <a:pt x="164782" y="204815"/>
                  <a:pt x="144184" y="175120"/>
                  <a:pt x="124731" y="144511"/>
                </a:cubicBezTo>
                <a:lnTo>
                  <a:pt x="107193" y="114588"/>
                </a:lnTo>
                <a:lnTo>
                  <a:pt x="305665" y="0"/>
                </a:lnTo>
                <a:close/>
              </a:path>
            </a:pathLst>
          </a:custGeom>
          <a:solidFill>
            <a:srgbClr val="FFC000"/>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a:p>
        </p:txBody>
      </p:sp>
      <p:cxnSp>
        <p:nvCxnSpPr>
          <p:cNvPr id="97" name="直接连接符 96"/>
          <p:cNvCxnSpPr/>
          <p:nvPr>
            <p:custDataLst>
              <p:tags r:id="rId27"/>
            </p:custDataLst>
          </p:nvPr>
        </p:nvCxnSpPr>
        <p:spPr>
          <a:xfrm>
            <a:off x="3617827" y="3939463"/>
            <a:ext cx="929940" cy="0"/>
          </a:xfrm>
          <a:prstGeom prst="line">
            <a:avLst/>
          </a:prstGeom>
          <a:ln w="19050">
            <a:solidFill>
              <a:srgbClr val="000000">
                <a:lumMod val="50000"/>
                <a:lumOff val="50000"/>
              </a:srgbClr>
            </a:solidFill>
            <a:prstDash val="dashDot"/>
            <a:headEnd type="none"/>
            <a:tailEnd type="none"/>
          </a:ln>
        </p:spPr>
        <p:style>
          <a:lnRef idx="1">
            <a:srgbClr val="1F74AD"/>
          </a:lnRef>
          <a:fillRef idx="0">
            <a:srgbClr val="1F74AD"/>
          </a:fillRef>
          <a:effectRef idx="0">
            <a:srgbClr val="1F74AD"/>
          </a:effectRef>
          <a:fontRef idx="minor">
            <a:srgbClr val="000000"/>
          </a:fontRef>
        </p:style>
      </p:cxnSp>
      <p:sp>
        <p:nvSpPr>
          <p:cNvPr id="98" name="文本框 97"/>
          <p:cNvSpPr txBox="1"/>
          <p:nvPr>
            <p:custDataLst>
              <p:tags r:id="rId28"/>
            </p:custDataLst>
          </p:nvPr>
        </p:nvSpPr>
        <p:spPr bwMode="auto">
          <a:xfrm>
            <a:off x="994442" y="3612238"/>
            <a:ext cx="2519382" cy="477705"/>
          </a:xfrm>
          <a:prstGeom prst="rect">
            <a:avLst/>
          </a:prstGeom>
          <a:noFill/>
        </p:spPr>
        <p:txBody>
          <a:bodyPr wrap="square" lIns="90000" tIns="46800" rIns="90000" bIns="0" anchor="ctr">
            <a:normAutofit/>
          </a:bodyPr>
          <a:p>
            <a:pPr algn="r">
              <a:lnSpc>
                <a:spcPct val="120000"/>
              </a:lnSpc>
            </a:pPr>
            <a:r>
              <a:rPr lang="zh-CN" altLang="en-US" b="1" spc="300" dirty="0">
                <a:latin typeface="微软雅黑" pitchFamily="34" charset="-122"/>
                <a:ea typeface="微软雅黑" pitchFamily="34" charset="-122"/>
                <a:cs typeface="+mn-ea"/>
              </a:rPr>
              <a:t>数据开发平台</a:t>
            </a:r>
            <a:endParaRPr lang="zh-CN" altLang="en-US" b="1" spc="300" dirty="0">
              <a:latin typeface="微软雅黑" pitchFamily="34" charset="-122"/>
              <a:ea typeface="微软雅黑" pitchFamily="34" charset="-122"/>
              <a:cs typeface="+mn-ea"/>
            </a:endParaRPr>
          </a:p>
        </p:txBody>
      </p:sp>
      <p:sp>
        <p:nvSpPr>
          <p:cNvPr id="8" name="文本框 7"/>
          <p:cNvSpPr txBox="1"/>
          <p:nvPr/>
        </p:nvSpPr>
        <p:spPr>
          <a:xfrm>
            <a:off x="871855" y="885825"/>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endParaRPr lang="zh-CN" altLang="en-US" sz="2800" b="1" dirty="0" smtClean="0">
              <a:latin typeface="微软雅黑" pitchFamily="34" charset="-122"/>
              <a:ea typeface="微软雅黑" pitchFamily="34" charset="-122"/>
            </a:endParaRPr>
          </a:p>
        </p:txBody>
      </p:sp>
      <p:cxnSp>
        <p:nvCxnSpPr>
          <p:cNvPr id="7" name="直接连接符 6"/>
          <p:cNvCxnSpPr/>
          <p:nvPr/>
        </p:nvCxnSpPr>
        <p:spPr>
          <a:xfrm flipH="1" flipV="1">
            <a:off x="5878830" y="1557020"/>
            <a:ext cx="1270" cy="720090"/>
          </a:xfrm>
          <a:prstGeom prst="line">
            <a:avLst/>
          </a:prstGeom>
          <a:ln w="15875" cmpd="sng">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29"/>
            </p:custDataLst>
          </p:nvPr>
        </p:nvSpPr>
        <p:spPr bwMode="auto">
          <a:xfrm>
            <a:off x="3973227" y="1079492"/>
            <a:ext cx="2519382" cy="477705"/>
          </a:xfrm>
          <a:prstGeom prst="rect">
            <a:avLst/>
          </a:prstGeom>
          <a:noFill/>
        </p:spPr>
        <p:txBody>
          <a:bodyPr wrap="square" lIns="90000" tIns="46800" rIns="90000" bIns="0" anchor="ctr">
            <a:normAutofit/>
          </a:bodyPr>
          <a:p>
            <a:pPr algn="r">
              <a:lnSpc>
                <a:spcPct val="120000"/>
              </a:lnSpc>
            </a:pPr>
            <a:r>
              <a:rPr lang="zh-CN" altLang="en-US" b="1" spc="300" dirty="0">
                <a:latin typeface="微软雅黑" pitchFamily="34" charset="-122"/>
                <a:ea typeface="微软雅黑" pitchFamily="34" charset="-122"/>
                <a:cs typeface="+mn-ea"/>
              </a:rPr>
              <a:t>数据血缘</a:t>
            </a:r>
            <a:endParaRPr lang="zh-CN" altLang="en-US" b="1" spc="300" dirty="0">
              <a:latin typeface="微软雅黑" pitchFamily="34" charset="-122"/>
              <a:ea typeface="微软雅黑" pitchFamily="34" charset="-122"/>
              <a:cs typeface="+mn-ea"/>
            </a:endParaRPr>
          </a:p>
        </p:txBody>
      </p:sp>
      <p:cxnSp>
        <p:nvCxnSpPr>
          <p:cNvPr id="11" name="直接连接符 10"/>
          <p:cNvCxnSpPr/>
          <p:nvPr/>
        </p:nvCxnSpPr>
        <p:spPr>
          <a:xfrm flipV="1">
            <a:off x="5878830" y="5157470"/>
            <a:ext cx="1270" cy="565150"/>
          </a:xfrm>
          <a:prstGeom prst="line">
            <a:avLst/>
          </a:prstGeom>
          <a:ln w="15875" cmpd="sng">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30"/>
            </p:custDataLst>
          </p:nvPr>
        </p:nvSpPr>
        <p:spPr bwMode="auto">
          <a:xfrm>
            <a:off x="4095782" y="5722612"/>
            <a:ext cx="2519382" cy="477705"/>
          </a:xfrm>
          <a:prstGeom prst="rect">
            <a:avLst/>
          </a:prstGeom>
          <a:noFill/>
        </p:spPr>
        <p:txBody>
          <a:bodyPr wrap="square" lIns="90000" tIns="46800" rIns="90000" bIns="0" anchor="ctr">
            <a:normAutofit/>
          </a:bodyPr>
          <a:p>
            <a:pPr algn="r">
              <a:lnSpc>
                <a:spcPct val="120000"/>
              </a:lnSpc>
            </a:pPr>
            <a:r>
              <a:rPr lang="zh-CN" altLang="en-US" b="1" spc="300" dirty="0">
                <a:latin typeface="微软雅黑" pitchFamily="34" charset="-122"/>
                <a:ea typeface="微软雅黑" pitchFamily="34" charset="-122"/>
                <a:cs typeface="+mn-ea"/>
              </a:rPr>
              <a:t>数据安全</a:t>
            </a:r>
            <a:endParaRPr lang="zh-CN" altLang="en-US" b="1" spc="300" dirty="0">
              <a:latin typeface="微软雅黑" pitchFamily="34" charset="-122"/>
              <a:ea typeface="微软雅黑" pitchFamily="34" charset="-122"/>
              <a:cs typeface="+mn-ea"/>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custDataLst>
              <p:tags r:id="rId1"/>
            </p:custDataLst>
          </p:nvPr>
        </p:nvGrpSpPr>
        <p:grpSpPr>
          <a:xfrm>
            <a:off x="1038643" y="2215509"/>
            <a:ext cx="9125585" cy="3556635"/>
            <a:chOff x="1104053" y="2376259"/>
            <a:chExt cx="9125585" cy="3556635"/>
          </a:xfrm>
        </p:grpSpPr>
        <p:sp>
          <p:nvSpPr>
            <p:cNvPr id="37" name="文本框 36"/>
            <p:cNvSpPr txBox="1"/>
            <p:nvPr>
              <p:custDataLst>
                <p:tags r:id="rId2"/>
              </p:custDataLst>
            </p:nvPr>
          </p:nvSpPr>
          <p:spPr>
            <a:xfrm>
              <a:off x="7834418" y="3545929"/>
              <a:ext cx="2395220" cy="1390650"/>
            </a:xfrm>
            <a:prstGeom prst="rect">
              <a:avLst/>
            </a:prstGeom>
            <a:noFill/>
          </p:spPr>
          <p:txBody>
            <a:bodyPr wrap="square" lIns="90000" tIns="46800" rIns="90000" bIns="46800" rtlCol="0" anchor="ctr" anchorCtr="0">
              <a:normAutofit/>
            </a:bodyPr>
            <a:p>
              <a:pPr>
                <a:lnSpc>
                  <a:spcPct val="120000"/>
                </a:lnSpc>
              </a:pPr>
              <a:r>
                <a:rPr lang="zh-CN" altLang="en-US" sz="2000">
                  <a:sym typeface="+mn-ea"/>
                </a:rPr>
                <a:t>全量同步还是增量同步呢？</a:t>
              </a:r>
              <a:endParaRPr lang="zh-CN" altLang="en-US" sz="2000" b="1" dirty="0">
                <a:solidFill>
                  <a:srgbClr val="27B1B4"/>
                </a:solidFill>
                <a:latin typeface="Arial" panose="020B0604020202090204" pitchFamily="34" charset="0"/>
                <a:ea typeface="黑体" charset="0"/>
                <a:cs typeface="+mn-ea"/>
                <a:sym typeface="Arial" panose="020B0604020202090204" pitchFamily="34" charset="0"/>
              </a:endParaRPr>
            </a:p>
          </p:txBody>
        </p:sp>
        <p:cxnSp>
          <p:nvCxnSpPr>
            <p:cNvPr id="40" name="直接连接符 39"/>
            <p:cNvCxnSpPr/>
            <p:nvPr>
              <p:custDataLst>
                <p:tags r:id="rId3"/>
              </p:custDataLst>
            </p:nvPr>
          </p:nvCxnSpPr>
          <p:spPr>
            <a:xfrm>
              <a:off x="7159063" y="3967820"/>
              <a:ext cx="428603" cy="0"/>
            </a:xfrm>
            <a:prstGeom prst="line">
              <a:avLst/>
            </a:prstGeom>
            <a:noFill/>
            <a:ln>
              <a:solidFill>
                <a:srgbClr val="27B1B4">
                  <a:lumMod val="40000"/>
                  <a:lumOff val="60000"/>
                </a:srgbClr>
              </a:solidFill>
              <a:tailEnd type="oval"/>
            </a:ln>
          </p:spPr>
          <p:style>
            <a:lnRef idx="2">
              <a:srgbClr val="27B1B4">
                <a:shade val="50000"/>
              </a:srgbClr>
            </a:lnRef>
            <a:fillRef idx="1">
              <a:srgbClr val="27B1B4"/>
            </a:fillRef>
            <a:effectRef idx="0">
              <a:srgbClr val="27B1B4"/>
            </a:effectRef>
            <a:fontRef idx="minor">
              <a:sysClr val="window" lastClr="FFFFFF"/>
            </a:fontRef>
          </p:style>
        </p:cxnSp>
        <p:sp>
          <p:nvSpPr>
            <p:cNvPr id="42" name="任意多边形 41"/>
            <p:cNvSpPr/>
            <p:nvPr>
              <p:custDataLst>
                <p:tags r:id="rId4"/>
              </p:custDataLst>
            </p:nvPr>
          </p:nvSpPr>
          <p:spPr>
            <a:xfrm>
              <a:off x="4284898" y="2590759"/>
              <a:ext cx="1176559" cy="252121"/>
            </a:xfrm>
            <a:custGeom>
              <a:avLst/>
              <a:gdLst>
                <a:gd name="connsiteX0" fmla="*/ 1016000 w 1016000"/>
                <a:gd name="connsiteY0" fmla="*/ 217715 h 217715"/>
                <a:gd name="connsiteX1" fmla="*/ 783771 w 1016000"/>
                <a:gd name="connsiteY1" fmla="*/ 0 h 217715"/>
                <a:gd name="connsiteX2" fmla="*/ 0 w 1016000"/>
                <a:gd name="connsiteY2" fmla="*/ 0 h 217715"/>
              </a:gdLst>
              <a:ahLst/>
              <a:cxnLst>
                <a:cxn ang="0">
                  <a:pos x="connsiteX0" y="connsiteY0"/>
                </a:cxn>
                <a:cxn ang="0">
                  <a:pos x="connsiteX1" y="connsiteY1"/>
                </a:cxn>
                <a:cxn ang="0">
                  <a:pos x="connsiteX2" y="connsiteY2"/>
                </a:cxn>
              </a:cxnLst>
              <a:rect l="l" t="t" r="r" b="b"/>
              <a:pathLst>
                <a:path w="1016000" h="217715">
                  <a:moveTo>
                    <a:pt x="1016000" y="217715"/>
                  </a:moveTo>
                  <a:lnTo>
                    <a:pt x="783771" y="0"/>
                  </a:lnTo>
                  <a:lnTo>
                    <a:pt x="0" y="0"/>
                  </a:lnTo>
                </a:path>
              </a:pathLst>
            </a:custGeom>
            <a:noFill/>
            <a:ln>
              <a:solidFill>
                <a:srgbClr val="27B1B4">
                  <a:lumMod val="40000"/>
                  <a:lumOff val="60000"/>
                </a:srgbClr>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fontScale="60000" lnSpcReduction="20000"/>
            </a:bodyPr>
            <a:p>
              <a:pPr algn="ctr"/>
              <a:endParaRPr lang="zh-CN" altLang="en-US">
                <a:sym typeface="Arial" panose="020B0604020202090204" pitchFamily="34" charset="0"/>
              </a:endParaRPr>
            </a:p>
          </p:txBody>
        </p:sp>
        <p:sp>
          <p:nvSpPr>
            <p:cNvPr id="44" name="文本框 43"/>
            <p:cNvSpPr txBox="1"/>
            <p:nvPr>
              <p:custDataLst>
                <p:tags r:id="rId5"/>
              </p:custDataLst>
            </p:nvPr>
          </p:nvSpPr>
          <p:spPr>
            <a:xfrm>
              <a:off x="1104053" y="2376259"/>
              <a:ext cx="2942590" cy="948690"/>
            </a:xfrm>
            <a:prstGeom prst="rect">
              <a:avLst/>
            </a:prstGeom>
            <a:noFill/>
          </p:spPr>
          <p:txBody>
            <a:bodyPr wrap="square" lIns="90000" tIns="46800" rIns="90000" bIns="46800" rtlCol="0" anchor="ctr" anchorCtr="0">
              <a:noAutofit/>
            </a:bodyPr>
            <a:p>
              <a:pPr algn="r"/>
              <a:r>
                <a:rPr lang="zh-CN" altLang="en-US" sz="2000">
                  <a:sym typeface="+mn-ea"/>
                </a:rPr>
                <a:t>通过什么工具将</a:t>
              </a:r>
              <a:r>
                <a:rPr lang="en-US" altLang="zh-CN" sz="2000">
                  <a:sym typeface="+mn-ea"/>
                </a:rPr>
                <a:t>mysql</a:t>
              </a:r>
              <a:r>
                <a:rPr lang="zh-CN" altLang="en-US" sz="2000">
                  <a:sym typeface="+mn-ea"/>
                </a:rPr>
                <a:t>数据同步到数据仓库里呢？</a:t>
              </a:r>
              <a:endParaRPr lang="zh-CN" altLang="en-US" sz="2000" b="1" dirty="0">
                <a:solidFill>
                  <a:srgbClr val="27B1B4"/>
                </a:solidFill>
                <a:latin typeface="Arial" panose="020B0604020202090204" pitchFamily="34" charset="0"/>
                <a:ea typeface="黑体" charset="0"/>
                <a:cs typeface="+mn-ea"/>
                <a:sym typeface="+mn-ea"/>
              </a:endParaRPr>
            </a:p>
          </p:txBody>
        </p:sp>
        <p:sp>
          <p:nvSpPr>
            <p:cNvPr id="46" name="任意多边形 45"/>
            <p:cNvSpPr/>
            <p:nvPr>
              <p:custDataLst>
                <p:tags r:id="rId6"/>
              </p:custDataLst>
            </p:nvPr>
          </p:nvSpPr>
          <p:spPr>
            <a:xfrm flipV="1">
              <a:off x="4046880" y="4911461"/>
              <a:ext cx="1176559" cy="252121"/>
            </a:xfrm>
            <a:custGeom>
              <a:avLst/>
              <a:gdLst>
                <a:gd name="connsiteX0" fmla="*/ 1016000 w 1016000"/>
                <a:gd name="connsiteY0" fmla="*/ 217715 h 217715"/>
                <a:gd name="connsiteX1" fmla="*/ 783771 w 1016000"/>
                <a:gd name="connsiteY1" fmla="*/ 0 h 217715"/>
                <a:gd name="connsiteX2" fmla="*/ 0 w 1016000"/>
                <a:gd name="connsiteY2" fmla="*/ 0 h 217715"/>
              </a:gdLst>
              <a:ahLst/>
              <a:cxnLst>
                <a:cxn ang="0">
                  <a:pos x="connsiteX0" y="connsiteY0"/>
                </a:cxn>
                <a:cxn ang="0">
                  <a:pos x="connsiteX1" y="connsiteY1"/>
                </a:cxn>
                <a:cxn ang="0">
                  <a:pos x="connsiteX2" y="connsiteY2"/>
                </a:cxn>
              </a:cxnLst>
              <a:rect l="l" t="t" r="r" b="b"/>
              <a:pathLst>
                <a:path w="1016000" h="217715">
                  <a:moveTo>
                    <a:pt x="1016000" y="217715"/>
                  </a:moveTo>
                  <a:lnTo>
                    <a:pt x="783771" y="0"/>
                  </a:lnTo>
                  <a:lnTo>
                    <a:pt x="0" y="0"/>
                  </a:lnTo>
                </a:path>
              </a:pathLst>
            </a:custGeom>
            <a:noFill/>
            <a:ln>
              <a:solidFill>
                <a:srgbClr val="27B1B4">
                  <a:lumMod val="40000"/>
                  <a:lumOff val="60000"/>
                </a:srgbClr>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fontScale="60000" lnSpcReduction="20000"/>
            </a:bodyPr>
            <a:p>
              <a:pPr algn="ctr"/>
              <a:endParaRPr lang="zh-CN" altLang="en-US">
                <a:sym typeface="Arial" panose="020B0604020202090204" pitchFamily="34" charset="0"/>
              </a:endParaRPr>
            </a:p>
          </p:txBody>
        </p:sp>
        <p:sp>
          <p:nvSpPr>
            <p:cNvPr id="24" name="任意多边形 23"/>
            <p:cNvSpPr/>
            <p:nvPr>
              <p:custDataLst>
                <p:tags r:id="rId7"/>
              </p:custDataLst>
            </p:nvPr>
          </p:nvSpPr>
          <p:spPr>
            <a:xfrm rot="229356">
              <a:off x="4761333" y="2616084"/>
              <a:ext cx="1751062" cy="1131259"/>
            </a:xfrm>
            <a:custGeom>
              <a:avLst/>
              <a:gdLst>
                <a:gd name="connsiteX0" fmla="*/ 1282270 w 1766358"/>
                <a:gd name="connsiteY0" fmla="*/ 0 h 1141141"/>
                <a:gd name="connsiteX1" fmla="*/ 1666403 w 1766358"/>
                <a:gd name="connsiteY1" fmla="*/ 58076 h 1141141"/>
                <a:gd name="connsiteX2" fmla="*/ 1766358 w 1766358"/>
                <a:gd name="connsiteY2" fmla="*/ 94660 h 1141141"/>
                <a:gd name="connsiteX3" fmla="*/ 1496141 w 1766358"/>
                <a:gd name="connsiteY3" fmla="*/ 562689 h 1141141"/>
                <a:gd name="connsiteX4" fmla="*/ 1436087 w 1766358"/>
                <a:gd name="connsiteY4" fmla="*/ 544047 h 1141141"/>
                <a:gd name="connsiteX5" fmla="*/ 1282270 w 1766358"/>
                <a:gd name="connsiteY5" fmla="*/ 528541 h 1141141"/>
                <a:gd name="connsiteX6" fmla="*/ 534546 w 1766358"/>
                <a:gd name="connsiteY6" fmla="*/ 1137954 h 1141141"/>
                <a:gd name="connsiteX7" fmla="*/ 534060 w 1766358"/>
                <a:gd name="connsiteY7" fmla="*/ 1141141 h 1141141"/>
                <a:gd name="connsiteX8" fmla="*/ 0 w 1766358"/>
                <a:gd name="connsiteY8" fmla="*/ 1141141 h 1141141"/>
                <a:gd name="connsiteX9" fmla="*/ 16743 w 1766358"/>
                <a:gd name="connsiteY9" fmla="*/ 1031434 h 1141141"/>
                <a:gd name="connsiteX10" fmla="*/ 1282270 w 1766358"/>
                <a:gd name="connsiteY10" fmla="*/ 0 h 114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6358" h="1141141">
                  <a:moveTo>
                    <a:pt x="1282270" y="0"/>
                  </a:moveTo>
                  <a:cubicBezTo>
                    <a:pt x="1416037" y="0"/>
                    <a:pt x="1545056" y="20333"/>
                    <a:pt x="1666403" y="58076"/>
                  </a:cubicBezTo>
                  <a:lnTo>
                    <a:pt x="1766358" y="94660"/>
                  </a:lnTo>
                  <a:lnTo>
                    <a:pt x="1496141" y="562689"/>
                  </a:lnTo>
                  <a:lnTo>
                    <a:pt x="1436087" y="544047"/>
                  </a:lnTo>
                  <a:cubicBezTo>
                    <a:pt x="1386403" y="533880"/>
                    <a:pt x="1334960" y="528541"/>
                    <a:pt x="1282270" y="528541"/>
                  </a:cubicBezTo>
                  <a:cubicBezTo>
                    <a:pt x="913440" y="528541"/>
                    <a:pt x="605715" y="790163"/>
                    <a:pt x="534546" y="1137954"/>
                  </a:cubicBezTo>
                  <a:lnTo>
                    <a:pt x="534060" y="1141141"/>
                  </a:lnTo>
                  <a:lnTo>
                    <a:pt x="0" y="1141141"/>
                  </a:lnTo>
                  <a:lnTo>
                    <a:pt x="16743" y="1031434"/>
                  </a:lnTo>
                  <a:cubicBezTo>
                    <a:pt x="137196" y="442796"/>
                    <a:pt x="658023" y="0"/>
                    <a:pt x="1282270" y="0"/>
                  </a:cubicBezTo>
                  <a:close/>
                </a:path>
              </a:pathLst>
            </a:custGeom>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p>
              <a:pPr algn="ctr"/>
              <a:endParaRPr lang="zh-CN" altLang="en-US">
                <a:solidFill>
                  <a:sysClr val="windowText" lastClr="000000"/>
                </a:solidFill>
                <a:sym typeface="Arial" panose="020B0604020202090204" pitchFamily="34" charset="0"/>
              </a:endParaRPr>
            </a:p>
          </p:txBody>
        </p:sp>
        <p:sp>
          <p:nvSpPr>
            <p:cNvPr id="23" name="任意多边形 22"/>
            <p:cNvSpPr/>
            <p:nvPr>
              <p:custDataLst>
                <p:tags r:id="rId8"/>
              </p:custDataLst>
            </p:nvPr>
          </p:nvSpPr>
          <p:spPr>
            <a:xfrm rot="229356">
              <a:off x="6470680" y="2957172"/>
              <a:ext cx="791567" cy="2056250"/>
            </a:xfrm>
            <a:custGeom>
              <a:avLst/>
              <a:gdLst>
                <a:gd name="connsiteX0" fmla="*/ 281055 w 798482"/>
                <a:gd name="connsiteY0" fmla="*/ 0 h 2074212"/>
                <a:gd name="connsiteX1" fmla="*/ 328397 w 798482"/>
                <a:gd name="connsiteY1" fmla="*/ 35402 h 2074212"/>
                <a:gd name="connsiteX2" fmla="*/ 798482 w 798482"/>
                <a:gd name="connsiteY2" fmla="*/ 1032195 h 2074212"/>
                <a:gd name="connsiteX3" fmla="*/ 328397 w 798482"/>
                <a:gd name="connsiteY3" fmla="*/ 2028988 h 2074212"/>
                <a:gd name="connsiteX4" fmla="*/ 267921 w 798482"/>
                <a:gd name="connsiteY4" fmla="*/ 2074212 h 2074212"/>
                <a:gd name="connsiteX5" fmla="*/ 0 w 798482"/>
                <a:gd name="connsiteY5" fmla="*/ 1610160 h 2074212"/>
                <a:gd name="connsiteX6" fmla="*/ 46396 w 798482"/>
                <a:gd name="connsiteY6" fmla="*/ 1571880 h 2074212"/>
                <a:gd name="connsiteX7" fmla="*/ 269941 w 798482"/>
                <a:gd name="connsiteY7" fmla="*/ 1032195 h 2074212"/>
                <a:gd name="connsiteX8" fmla="*/ 46396 w 798482"/>
                <a:gd name="connsiteY8" fmla="*/ 492510 h 2074212"/>
                <a:gd name="connsiteX9" fmla="*/ 12738 w 798482"/>
                <a:gd name="connsiteY9" fmla="*/ 464739 h 2074212"/>
                <a:gd name="connsiteX10" fmla="*/ 281055 w 798482"/>
                <a:gd name="connsiteY10" fmla="*/ 0 h 207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8482" h="2074212">
                  <a:moveTo>
                    <a:pt x="281055" y="0"/>
                  </a:moveTo>
                  <a:lnTo>
                    <a:pt x="328397" y="35402"/>
                  </a:lnTo>
                  <a:cubicBezTo>
                    <a:pt x="615490" y="272332"/>
                    <a:pt x="798482" y="630894"/>
                    <a:pt x="798482" y="1032195"/>
                  </a:cubicBezTo>
                  <a:cubicBezTo>
                    <a:pt x="798482" y="1433497"/>
                    <a:pt x="615490" y="1792058"/>
                    <a:pt x="328397" y="2028988"/>
                  </a:cubicBezTo>
                  <a:lnTo>
                    <a:pt x="267921" y="2074212"/>
                  </a:lnTo>
                  <a:lnTo>
                    <a:pt x="0" y="1610160"/>
                  </a:lnTo>
                  <a:lnTo>
                    <a:pt x="46396" y="1571880"/>
                  </a:lnTo>
                  <a:cubicBezTo>
                    <a:pt x="184514" y="1433763"/>
                    <a:pt x="269941" y="1242955"/>
                    <a:pt x="269941" y="1032195"/>
                  </a:cubicBezTo>
                  <a:cubicBezTo>
                    <a:pt x="269941" y="821435"/>
                    <a:pt x="184514" y="630628"/>
                    <a:pt x="46396" y="492510"/>
                  </a:cubicBezTo>
                  <a:lnTo>
                    <a:pt x="12738" y="464739"/>
                  </a:lnTo>
                  <a:lnTo>
                    <a:pt x="281055" y="0"/>
                  </a:lnTo>
                  <a:close/>
                </a:path>
              </a:pathLst>
            </a:custGeom>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p>
              <a:pPr algn="ctr"/>
              <a:endParaRPr lang="zh-CN" altLang="en-US">
                <a:solidFill>
                  <a:sysClr val="windowText" lastClr="000000"/>
                </a:solidFill>
                <a:sym typeface="Arial" panose="020B0604020202090204" pitchFamily="34" charset="0"/>
              </a:endParaRPr>
            </a:p>
          </p:txBody>
        </p:sp>
        <p:sp>
          <p:nvSpPr>
            <p:cNvPr id="20" name="任意多边形 19"/>
            <p:cNvSpPr/>
            <p:nvPr>
              <p:custDataLst>
                <p:tags r:id="rId9"/>
              </p:custDataLst>
            </p:nvPr>
          </p:nvSpPr>
          <p:spPr>
            <a:xfrm rot="229356">
              <a:off x="4669869" y="4074714"/>
              <a:ext cx="1730745" cy="1098973"/>
            </a:xfrm>
            <a:custGeom>
              <a:avLst/>
              <a:gdLst>
                <a:gd name="connsiteX0" fmla="*/ 0 w 1745863"/>
                <a:gd name="connsiteY0" fmla="*/ 0 h 1108573"/>
                <a:gd name="connsiteX1" fmla="*/ 538697 w 1745863"/>
                <a:gd name="connsiteY1" fmla="*/ 0 h 1108573"/>
                <a:gd name="connsiteX2" fmla="*/ 574048 w 1745863"/>
                <a:gd name="connsiteY2" fmla="*/ 113885 h 1108573"/>
                <a:gd name="connsiteX3" fmla="*/ 1277300 w 1745863"/>
                <a:gd name="connsiteY3" fmla="*/ 580032 h 1108573"/>
                <a:gd name="connsiteX4" fmla="*/ 1431117 w 1745863"/>
                <a:gd name="connsiteY4" fmla="*/ 564526 h 1108573"/>
                <a:gd name="connsiteX5" fmla="*/ 1475224 w 1745863"/>
                <a:gd name="connsiteY5" fmla="*/ 550835 h 1108573"/>
                <a:gd name="connsiteX6" fmla="*/ 1745863 w 1745863"/>
                <a:gd name="connsiteY6" fmla="*/ 1019596 h 1108573"/>
                <a:gd name="connsiteX7" fmla="*/ 1661433 w 1745863"/>
                <a:gd name="connsiteY7" fmla="*/ 1050497 h 1108573"/>
                <a:gd name="connsiteX8" fmla="*/ 1277300 w 1745863"/>
                <a:gd name="connsiteY8" fmla="*/ 1108573 h 1108573"/>
                <a:gd name="connsiteX9" fmla="*/ 11773 w 1745863"/>
                <a:gd name="connsiteY9" fmla="*/ 77139 h 1108573"/>
                <a:gd name="connsiteX10" fmla="*/ 0 w 1745863"/>
                <a:gd name="connsiteY10" fmla="*/ 0 h 110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5863" h="1108573">
                  <a:moveTo>
                    <a:pt x="0" y="0"/>
                  </a:moveTo>
                  <a:lnTo>
                    <a:pt x="538697" y="0"/>
                  </a:lnTo>
                  <a:lnTo>
                    <a:pt x="574048" y="113885"/>
                  </a:lnTo>
                  <a:cubicBezTo>
                    <a:pt x="689913" y="387820"/>
                    <a:pt x="961160" y="580032"/>
                    <a:pt x="1277300" y="580032"/>
                  </a:cubicBezTo>
                  <a:cubicBezTo>
                    <a:pt x="1329990" y="580032"/>
                    <a:pt x="1381433" y="574693"/>
                    <a:pt x="1431117" y="564526"/>
                  </a:cubicBezTo>
                  <a:lnTo>
                    <a:pt x="1475224" y="550835"/>
                  </a:lnTo>
                  <a:lnTo>
                    <a:pt x="1745863" y="1019596"/>
                  </a:lnTo>
                  <a:lnTo>
                    <a:pt x="1661433" y="1050497"/>
                  </a:lnTo>
                  <a:cubicBezTo>
                    <a:pt x="1540086" y="1088241"/>
                    <a:pt x="1411067" y="1108573"/>
                    <a:pt x="1277300" y="1108573"/>
                  </a:cubicBezTo>
                  <a:cubicBezTo>
                    <a:pt x="653053" y="1108573"/>
                    <a:pt x="132226" y="665777"/>
                    <a:pt x="11773" y="77139"/>
                  </a:cubicBezTo>
                  <a:lnTo>
                    <a:pt x="0" y="0"/>
                  </a:lnTo>
                  <a:close/>
                </a:path>
              </a:pathLst>
            </a:custGeom>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p>
              <a:pPr algn="ctr"/>
              <a:endParaRPr lang="zh-CN" altLang="en-US">
                <a:solidFill>
                  <a:sysClr val="windowText" lastClr="000000"/>
                </a:solidFill>
                <a:sym typeface="Arial" panose="020B0604020202090204" pitchFamily="34" charset="0"/>
              </a:endParaRPr>
            </a:p>
          </p:txBody>
        </p:sp>
        <p:sp>
          <p:nvSpPr>
            <p:cNvPr id="48" name="文本框 47"/>
            <p:cNvSpPr txBox="1"/>
            <p:nvPr>
              <p:custDataLst>
                <p:tags r:id="rId10"/>
              </p:custDataLst>
            </p:nvPr>
          </p:nvSpPr>
          <p:spPr>
            <a:xfrm>
              <a:off x="1210098" y="4736554"/>
              <a:ext cx="2730500" cy="1196340"/>
            </a:xfrm>
            <a:prstGeom prst="rect">
              <a:avLst/>
            </a:prstGeom>
            <a:noFill/>
          </p:spPr>
          <p:txBody>
            <a:bodyPr wrap="square" lIns="90000" tIns="46800" rIns="90000" bIns="46800" rtlCol="0" anchor="ctr" anchorCtr="0">
              <a:normAutofit/>
            </a:bodyPr>
            <a:p>
              <a:pPr algn="r"/>
              <a:r>
                <a:rPr lang="zh-CN" altLang="en-US" sz="2000">
                  <a:sym typeface="+mn-ea"/>
                </a:rPr>
                <a:t>同步过程中我们应该注意什么？</a:t>
              </a:r>
              <a:endParaRPr lang="zh-CN" altLang="en-US" sz="2000" b="1" dirty="0">
                <a:solidFill>
                  <a:srgbClr val="27B1B4"/>
                </a:solidFill>
                <a:latin typeface="Arial" panose="020B0604020202090204" pitchFamily="34" charset="0"/>
                <a:ea typeface="黑体" charset="0"/>
                <a:cs typeface="+mn-ea"/>
                <a:sym typeface="Arial" panose="020B0604020202090204" pitchFamily="34" charset="0"/>
              </a:endParaRPr>
            </a:p>
          </p:txBody>
        </p:sp>
      </p:grpSp>
      <p:sp>
        <p:nvSpPr>
          <p:cNvPr id="5" name="文本框 4"/>
          <p:cNvSpPr txBox="1"/>
          <p:nvPr/>
        </p:nvSpPr>
        <p:spPr>
          <a:xfrm>
            <a:off x="796925" y="96012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数据同步</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nvSpPr>
        <p:spPr>
          <a:xfrm>
            <a:off x="1043940" y="2350770"/>
            <a:ext cx="3448050" cy="983615"/>
          </a:xfrm>
          <a:prstGeom prst="rect">
            <a:avLst/>
          </a:prstGeom>
          <a:noFill/>
        </p:spPr>
        <p:txBody>
          <a:bodyPr wrap="none" rtlCol="0" anchor="t">
            <a:spAutoFit/>
          </a:bodyPr>
          <a:p>
            <a:pPr algn="l" fontAlgn="auto">
              <a:lnSpc>
                <a:spcPct val="200000"/>
              </a:lnSpc>
              <a:spcBef>
                <a:spcPts val="0"/>
              </a:spcBef>
              <a:spcAft>
                <a:spcPts val="0"/>
              </a:spcAft>
              <a:defRPr/>
            </a:pPr>
            <a:endParaRPr lang="zh-CN" altLang="en-US" sz="2000">
              <a:sym typeface="+mn-ea"/>
            </a:endParaRPr>
          </a:p>
          <a:p>
            <a:pPr algn="ctr" eaLnBrk="1" fontAlgn="auto" hangingPunct="1">
              <a:spcBef>
                <a:spcPts val="0"/>
              </a:spcBef>
              <a:spcAft>
                <a:spcPts val="0"/>
              </a:spcAft>
              <a:defRPr/>
            </a:pPr>
            <a:endParaRPr lang="zh-CN" altLang="en-US">
              <a:sym typeface="+mn-ea"/>
            </a:endParaRPr>
          </a:p>
        </p:txBody>
      </p:sp>
      <p:sp>
        <p:nvSpPr>
          <p:cNvPr id="186" name=" 186"/>
          <p:cNvSpPr/>
          <p:nvPr/>
        </p:nvSpPr>
        <p:spPr>
          <a:xfrm>
            <a:off x="7082155" y="2103120"/>
            <a:ext cx="4330065" cy="2242820"/>
          </a:xfrm>
          <a:prstGeom prst="wedgeEllipseCallout">
            <a:avLst/>
          </a:prstGeom>
          <a:solidFill>
            <a:schemeClr val="bg1"/>
          </a:solidFill>
        </p:spPr>
        <p:style>
          <a:lnRef idx="2">
            <a:schemeClr val="dk1"/>
          </a:lnRef>
          <a:fillRef idx="1">
            <a:schemeClr val="lt1"/>
          </a:fillRef>
          <a:effectRef idx="0">
            <a:schemeClr val="dk1"/>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a:solidFill>
                  <a:schemeClr val="tx1"/>
                </a:solidFill>
                <a:sym typeface="+mn-ea"/>
              </a:rPr>
              <a:t>1.</a:t>
            </a:r>
            <a:r>
              <a:rPr lang="zh-CN" altLang="en-US">
                <a:solidFill>
                  <a:schemeClr val="tx1"/>
                </a:solidFill>
                <a:sym typeface="+mn-ea"/>
              </a:rPr>
              <a:t>数据类型不匹配</a:t>
            </a:r>
            <a:endParaRPr lang="zh-CN" altLang="en-US">
              <a:solidFill>
                <a:schemeClr val="tx1"/>
              </a:solidFill>
              <a:sym typeface="+mn-ea"/>
            </a:endParaRPr>
          </a:p>
          <a:p>
            <a:pPr algn="ctr" eaLnBrk="1" fontAlgn="auto" hangingPunct="1">
              <a:spcBef>
                <a:spcPts val="0"/>
              </a:spcBef>
              <a:spcAft>
                <a:spcPts val="0"/>
              </a:spcAft>
              <a:defRPr/>
            </a:pPr>
            <a:r>
              <a:rPr lang="en-US" altLang="zh-CN">
                <a:solidFill>
                  <a:schemeClr val="tx1"/>
                </a:solidFill>
                <a:sym typeface="+mn-ea"/>
              </a:rPr>
              <a:t>2.</a:t>
            </a:r>
            <a:r>
              <a:rPr lang="zh-CN" altLang="en-US">
                <a:solidFill>
                  <a:schemeClr val="tx1"/>
                </a:solidFill>
                <a:sym typeface="+mn-ea"/>
              </a:rPr>
              <a:t>数据是否有丢失</a:t>
            </a:r>
            <a:endParaRPr lang="zh-CN" altLang="en-US">
              <a:solidFill>
                <a:schemeClr val="tx1"/>
              </a:solidFill>
              <a:sym typeface="+mn-ea"/>
            </a:endParaRPr>
          </a:p>
          <a:p>
            <a:pPr algn="ctr" eaLnBrk="1" fontAlgn="auto" hangingPunct="1">
              <a:spcBef>
                <a:spcPts val="0"/>
              </a:spcBef>
              <a:spcAft>
                <a:spcPts val="0"/>
              </a:spcAft>
              <a:defRPr/>
            </a:pPr>
            <a:r>
              <a:rPr lang="en-US" altLang="zh-CN">
                <a:solidFill>
                  <a:schemeClr val="tx1"/>
                </a:solidFill>
                <a:sym typeface="+mn-ea"/>
              </a:rPr>
              <a:t>       3.</a:t>
            </a:r>
            <a:r>
              <a:rPr lang="zh-CN" altLang="en-US">
                <a:solidFill>
                  <a:schemeClr val="tx1"/>
                </a:solidFill>
                <a:sym typeface="+mn-ea"/>
              </a:rPr>
              <a:t>数据是否和源表一致</a:t>
            </a:r>
            <a:endParaRPr lang="zh-CN" altLang="en-US">
              <a:solidFill>
                <a:schemeClr val="tx1"/>
              </a:solidFill>
              <a:sym typeface="+mn-ea"/>
            </a:endParaRPr>
          </a:p>
          <a:p>
            <a:pPr algn="ctr" eaLnBrk="1" fontAlgn="auto" hangingPunct="1">
              <a:spcBef>
                <a:spcPts val="0"/>
              </a:spcBef>
              <a:spcAft>
                <a:spcPts val="0"/>
              </a:spcAft>
              <a:defRPr/>
            </a:pPr>
            <a:r>
              <a:rPr lang="en-US" altLang="zh-CN">
                <a:solidFill>
                  <a:schemeClr val="tx1"/>
                </a:solidFill>
                <a:sym typeface="+mn-ea"/>
              </a:rPr>
              <a:t>4.</a:t>
            </a:r>
            <a:r>
              <a:rPr lang="zh-CN" altLang="en-US">
                <a:solidFill>
                  <a:schemeClr val="tx1"/>
                </a:solidFill>
                <a:sym typeface="+mn-ea"/>
              </a:rPr>
              <a:t>同步速率怎么样</a:t>
            </a:r>
            <a:endParaRPr lang="zh-CN" altLang="en-US">
              <a:solidFill>
                <a:schemeClr val="tx1"/>
              </a:solidFill>
              <a:sym typeface="+mn-ea"/>
            </a:endParaRPr>
          </a:p>
        </p:txBody>
      </p:sp>
      <p:sp>
        <p:nvSpPr>
          <p:cNvPr id="5" name="文本框 4"/>
          <p:cNvSpPr txBox="1"/>
          <p:nvPr/>
        </p:nvSpPr>
        <p:spPr>
          <a:xfrm>
            <a:off x="838200" y="2103120"/>
            <a:ext cx="5638165" cy="3169285"/>
          </a:xfrm>
          <a:prstGeom prst="rect">
            <a:avLst/>
          </a:prstGeom>
          <a:solidFill>
            <a:schemeClr val="bg1"/>
          </a:solidFill>
          <a:effectLst>
            <a:outerShdw blurRad="76200" dir="18900000" sy="23000" kx="-1200000" algn="bl" rotWithShape="0">
              <a:prstClr val="black">
                <a:alpha val="20000"/>
              </a:prstClr>
            </a:outerShdw>
          </a:effectLst>
        </p:spPr>
        <p:txBody>
          <a:bodyPr wrap="square" rtlCol="0">
            <a:spAutoFit/>
          </a:bodyPr>
          <a:p>
            <a:pPr algn="l" fontAlgn="auto">
              <a:lnSpc>
                <a:spcPct val="200000"/>
              </a:lnSpc>
              <a:spcBef>
                <a:spcPts val="0"/>
              </a:spcBef>
              <a:spcAft>
                <a:spcPts val="0"/>
              </a:spcAft>
              <a:defRPr/>
            </a:pPr>
            <a:r>
              <a:rPr lang="en-US" altLang="zh-CN" sz="2000">
                <a:sym typeface="+mn-ea"/>
              </a:rPr>
              <a:t>1.</a:t>
            </a:r>
            <a:r>
              <a:rPr lang="zh-CN" altLang="en-US" sz="2000">
                <a:sym typeface="+mn-ea"/>
              </a:rPr>
              <a:t>工具：</a:t>
            </a:r>
            <a:endParaRPr lang="zh-CN" altLang="en-US" sz="2000">
              <a:sym typeface="+mn-ea"/>
            </a:endParaRPr>
          </a:p>
          <a:p>
            <a:pPr algn="l" fontAlgn="auto">
              <a:lnSpc>
                <a:spcPct val="200000"/>
              </a:lnSpc>
              <a:spcBef>
                <a:spcPts val="0"/>
              </a:spcBef>
              <a:spcAft>
                <a:spcPts val="0"/>
              </a:spcAft>
              <a:defRPr/>
            </a:pPr>
            <a:r>
              <a:rPr lang="en-US" altLang="zh-CN" sz="2000">
                <a:sym typeface="+mn-ea"/>
              </a:rPr>
              <a:t>VSS VLOG</a:t>
            </a:r>
            <a:r>
              <a:rPr lang="zh-CN" altLang="en-US" sz="2000">
                <a:sym typeface="+mn-ea"/>
              </a:rPr>
              <a:t>，DataX，</a:t>
            </a:r>
            <a:r>
              <a:rPr lang="en-US" altLang="zh-CN" sz="2000">
                <a:sym typeface="+mn-ea"/>
              </a:rPr>
              <a:t>kettle</a:t>
            </a:r>
            <a:r>
              <a:rPr lang="zh-CN" altLang="en-US" sz="2000">
                <a:sym typeface="+mn-ea"/>
              </a:rPr>
              <a:t>，</a:t>
            </a:r>
            <a:r>
              <a:rPr lang="en-US" altLang="zh-CN" sz="2000">
                <a:sym typeface="+mn-ea"/>
              </a:rPr>
              <a:t>flink</a:t>
            </a:r>
            <a:r>
              <a:rPr lang="zh-CN" altLang="en-US" sz="2000">
                <a:sym typeface="+mn-ea"/>
              </a:rPr>
              <a:t>，Oracle GoldenGat</a:t>
            </a:r>
            <a:r>
              <a:rPr lang="en-US" altLang="zh-CN" sz="2000">
                <a:sym typeface="+mn-ea"/>
              </a:rPr>
              <a:t>e </a:t>
            </a:r>
            <a:endParaRPr lang="en-US" altLang="zh-CN" sz="2000">
              <a:sym typeface="+mn-ea"/>
            </a:endParaRPr>
          </a:p>
          <a:p>
            <a:pPr algn="l" fontAlgn="auto">
              <a:lnSpc>
                <a:spcPct val="200000"/>
              </a:lnSpc>
              <a:spcBef>
                <a:spcPts val="0"/>
              </a:spcBef>
              <a:spcAft>
                <a:spcPts val="0"/>
              </a:spcAft>
              <a:defRPr/>
            </a:pPr>
            <a:r>
              <a:rPr lang="en-US" altLang="zh-CN" sz="2000">
                <a:sym typeface="+mn-ea"/>
              </a:rPr>
              <a:t>2.</a:t>
            </a:r>
            <a:r>
              <a:rPr lang="zh-CN" altLang="en-US" sz="2000">
                <a:sym typeface="+mn-ea"/>
              </a:rPr>
              <a:t>同步方式</a:t>
            </a:r>
            <a:endParaRPr lang="en-US" altLang="zh-CN" sz="2000">
              <a:sym typeface="+mn-ea"/>
            </a:endParaRPr>
          </a:p>
          <a:p>
            <a:pPr algn="l" fontAlgn="auto">
              <a:lnSpc>
                <a:spcPct val="200000"/>
              </a:lnSpc>
              <a:spcBef>
                <a:spcPts val="0"/>
              </a:spcBef>
              <a:spcAft>
                <a:spcPts val="0"/>
              </a:spcAft>
              <a:defRPr/>
            </a:pPr>
            <a:r>
              <a:rPr lang="zh-CN" altLang="en-US" sz="2000">
                <a:sym typeface="+mn-ea"/>
              </a:rPr>
              <a:t>增量，全量</a:t>
            </a:r>
            <a:endParaRPr lang="zh-CN" altLang="en-US" sz="2000" b="1" dirty="0" smtClean="0">
              <a:latin typeface="微软雅黑" pitchFamily="34" charset="-122"/>
              <a:ea typeface="微软雅黑" pitchFamily="34" charset="-122"/>
            </a:endParaRPr>
          </a:p>
        </p:txBody>
      </p:sp>
      <p:sp>
        <p:nvSpPr>
          <p:cNvPr id="4" name="文本框 3"/>
          <p:cNvSpPr txBox="1"/>
          <p:nvPr/>
        </p:nvSpPr>
        <p:spPr>
          <a:xfrm>
            <a:off x="796925" y="96012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数据同步</a:t>
            </a:r>
            <a:endParaRPr lang="zh-CN" altLang="en-US" sz="2800" b="1"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fontAlgn="auto">
              <a:lnSpc>
                <a:spcPct val="150000"/>
              </a:lnSpc>
            </a:pPr>
            <a:endParaRPr lang="zh-CN" altLang="en-US" sz="2000"/>
          </a:p>
          <a:p>
            <a:pPr fontAlgn="auto">
              <a:lnSpc>
                <a:spcPct val="150000"/>
              </a:lnSpc>
            </a:pPr>
            <a:endParaRPr lang="zh-CN" altLang="en-US" sz="2000"/>
          </a:p>
          <a:p>
            <a:pPr fontAlgn="auto">
              <a:lnSpc>
                <a:spcPct val="150000"/>
              </a:lnSpc>
            </a:pPr>
            <a:endParaRPr lang="zh-CN" altLang="en-US"/>
          </a:p>
          <a:p>
            <a:endParaRPr lang="zh-CN" altLang="en-US"/>
          </a:p>
        </p:txBody>
      </p:sp>
      <p:grpSp>
        <p:nvGrpSpPr>
          <p:cNvPr id="4" name="组合 3"/>
          <p:cNvGrpSpPr/>
          <p:nvPr>
            <p:custDataLst>
              <p:tags r:id="rId1"/>
            </p:custDataLst>
          </p:nvPr>
        </p:nvGrpSpPr>
        <p:grpSpPr>
          <a:xfrm>
            <a:off x="1273175" y="2248535"/>
            <a:ext cx="9398635" cy="2423917"/>
            <a:chOff x="1838392" y="2865706"/>
            <a:chExt cx="8515217" cy="2423822"/>
          </a:xfrm>
        </p:grpSpPr>
        <p:sp>
          <p:nvSpPr>
            <p:cNvPr id="14" name="文本框 13"/>
            <p:cNvSpPr txBox="1"/>
            <p:nvPr>
              <p:custDataLst>
                <p:tags r:id="rId2"/>
              </p:custDataLst>
            </p:nvPr>
          </p:nvSpPr>
          <p:spPr>
            <a:xfrm>
              <a:off x="7952250" y="3614342"/>
              <a:ext cx="2401359" cy="1076283"/>
            </a:xfrm>
            <a:prstGeom prst="rect">
              <a:avLst/>
            </a:prstGeom>
            <a:noFill/>
          </p:spPr>
          <p:txBody>
            <a:bodyPr wrap="square" lIns="90000" tIns="46800" rIns="90000" bIns="46800" rtlCol="0" anchor="ctr" anchorCtr="0">
              <a:noAutofit/>
            </a:bodyPr>
            <a:lstStyle/>
            <a:p>
              <a:pPr>
                <a:lnSpc>
                  <a:spcPct val="120000"/>
                </a:lnSpc>
              </a:pPr>
              <a:r>
                <a:rPr lang="zh-CN" altLang="en-US" sz="2000">
                  <a:sym typeface="+mn-ea"/>
                </a:rPr>
                <a:t>作业调度起来后，作业什么时候调度失败了？作业正常，但是数据是否异常？</a:t>
              </a:r>
              <a:endParaRPr lang="zh-CN" altLang="en-US" sz="2000" b="1" dirty="0">
                <a:solidFill>
                  <a:srgbClr val="6EC737"/>
                </a:solidFill>
                <a:latin typeface="Arial" panose="020B0604020202090204" pitchFamily="34" charset="0"/>
                <a:ea typeface="黑体" charset="0"/>
                <a:cs typeface="+mn-ea"/>
                <a:sym typeface="+mn-ea"/>
              </a:endParaRPr>
            </a:p>
          </p:txBody>
        </p:sp>
        <p:cxnSp>
          <p:nvCxnSpPr>
            <p:cNvPr id="16" name="直接连接符 15"/>
            <p:cNvCxnSpPr/>
            <p:nvPr>
              <p:custDataLst>
                <p:tags r:id="rId3"/>
              </p:custDataLst>
            </p:nvPr>
          </p:nvCxnSpPr>
          <p:spPr>
            <a:xfrm>
              <a:off x="7253159" y="3815369"/>
              <a:ext cx="443722" cy="0"/>
            </a:xfrm>
            <a:prstGeom prst="line">
              <a:avLst/>
            </a:prstGeom>
            <a:noFill/>
            <a:ln>
              <a:solidFill>
                <a:srgbClr val="6EC737">
                  <a:lumMod val="40000"/>
                  <a:lumOff val="60000"/>
                </a:srgbClr>
              </a:solidFill>
              <a:tailEnd type="oval"/>
            </a:ln>
          </p:spPr>
          <p:style>
            <a:lnRef idx="2">
              <a:srgbClr val="27B1B4">
                <a:shade val="50000"/>
              </a:srgbClr>
            </a:lnRef>
            <a:fillRef idx="1">
              <a:srgbClr val="27B1B4"/>
            </a:fillRef>
            <a:effectRef idx="0">
              <a:srgbClr val="27B1B4"/>
            </a:effectRef>
            <a:fontRef idx="minor">
              <a:sysClr val="window" lastClr="FFFFFF"/>
            </a:fontRef>
          </p:style>
        </p:cxnSp>
        <p:sp>
          <p:nvSpPr>
            <p:cNvPr id="7" name="任意多边形 6"/>
            <p:cNvSpPr/>
            <p:nvPr>
              <p:custDataLst>
                <p:tags r:id="rId4"/>
              </p:custDataLst>
            </p:nvPr>
          </p:nvSpPr>
          <p:spPr>
            <a:xfrm>
              <a:off x="4869240" y="2865706"/>
              <a:ext cx="1096255" cy="2423822"/>
            </a:xfrm>
            <a:custGeom>
              <a:avLst/>
              <a:gdLst>
                <a:gd name="connsiteX0" fmla="*/ 914400 w 914400"/>
                <a:gd name="connsiteY0" fmla="*/ 0 h 2021740"/>
                <a:gd name="connsiteX1" fmla="*/ 914400 w 914400"/>
                <a:gd name="connsiteY1" fmla="*/ 382312 h 2021740"/>
                <a:gd name="connsiteX2" fmla="*/ 887260 w 914400"/>
                <a:gd name="connsiteY2" fmla="*/ 385048 h 2021740"/>
                <a:gd name="connsiteX3" fmla="*/ 377200 w 914400"/>
                <a:gd name="connsiteY3" fmla="*/ 1010870 h 2021740"/>
                <a:gd name="connsiteX4" fmla="*/ 887260 w 914400"/>
                <a:gd name="connsiteY4" fmla="*/ 1636692 h 2021740"/>
                <a:gd name="connsiteX5" fmla="*/ 914400 w 914400"/>
                <a:gd name="connsiteY5" fmla="*/ 1639428 h 2021740"/>
                <a:gd name="connsiteX6" fmla="*/ 914400 w 914400"/>
                <a:gd name="connsiteY6" fmla="*/ 2021740 h 2021740"/>
                <a:gd name="connsiteX7" fmla="*/ 912120 w 914400"/>
                <a:gd name="connsiteY7" fmla="*/ 2021625 h 2021740"/>
                <a:gd name="connsiteX8" fmla="*/ 0 w 914400"/>
                <a:gd name="connsiteY8" fmla="*/ 1010870 h 2021740"/>
                <a:gd name="connsiteX9" fmla="*/ 912120 w 914400"/>
                <a:gd name="connsiteY9" fmla="*/ 115 h 2021740"/>
                <a:gd name="connsiteX10" fmla="*/ 914400 w 914400"/>
                <a:gd name="connsiteY10" fmla="*/ 0 h 202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2021740">
                  <a:moveTo>
                    <a:pt x="914400" y="0"/>
                  </a:moveTo>
                  <a:lnTo>
                    <a:pt x="914400" y="382312"/>
                  </a:lnTo>
                  <a:lnTo>
                    <a:pt x="887260" y="385048"/>
                  </a:lnTo>
                  <a:cubicBezTo>
                    <a:pt x="596170" y="444614"/>
                    <a:pt x="377200" y="702171"/>
                    <a:pt x="377200" y="1010870"/>
                  </a:cubicBezTo>
                  <a:cubicBezTo>
                    <a:pt x="377200" y="1319569"/>
                    <a:pt x="596170" y="1577126"/>
                    <a:pt x="887260" y="1636692"/>
                  </a:cubicBezTo>
                  <a:lnTo>
                    <a:pt x="914400" y="1639428"/>
                  </a:lnTo>
                  <a:lnTo>
                    <a:pt x="914400" y="2021740"/>
                  </a:lnTo>
                  <a:lnTo>
                    <a:pt x="912120" y="2021625"/>
                  </a:lnTo>
                  <a:cubicBezTo>
                    <a:pt x="399796" y="1969595"/>
                    <a:pt x="0" y="1536921"/>
                    <a:pt x="0" y="1010870"/>
                  </a:cubicBezTo>
                  <a:cubicBezTo>
                    <a:pt x="0" y="484819"/>
                    <a:pt x="399796" y="52145"/>
                    <a:pt x="912120" y="115"/>
                  </a:cubicBezTo>
                  <a:lnTo>
                    <a:pt x="914400" y="0"/>
                  </a:lnTo>
                  <a:close/>
                </a:path>
              </a:pathLst>
            </a:custGeom>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olidFill>
                  <a:sysClr val="windowText" lastClr="000000"/>
                </a:solidFill>
                <a:sym typeface="Arial" panose="020B0604020202090204" pitchFamily="34" charset="0"/>
              </a:endParaRPr>
            </a:p>
          </p:txBody>
        </p:sp>
        <p:sp>
          <p:nvSpPr>
            <p:cNvPr id="6" name="任意多边形 5"/>
            <p:cNvSpPr/>
            <p:nvPr>
              <p:custDataLst>
                <p:tags r:id="rId5"/>
              </p:custDataLst>
            </p:nvPr>
          </p:nvSpPr>
          <p:spPr>
            <a:xfrm>
              <a:off x="6209108" y="2865706"/>
              <a:ext cx="1096255" cy="2423822"/>
            </a:xfrm>
            <a:custGeom>
              <a:avLst/>
              <a:gdLst>
                <a:gd name="connsiteX0" fmla="*/ 0 w 914400"/>
                <a:gd name="connsiteY0" fmla="*/ 0 h 2021740"/>
                <a:gd name="connsiteX1" fmla="*/ 2280 w 914400"/>
                <a:gd name="connsiteY1" fmla="*/ 115 h 2021740"/>
                <a:gd name="connsiteX2" fmla="*/ 914400 w 914400"/>
                <a:gd name="connsiteY2" fmla="*/ 1010870 h 2021740"/>
                <a:gd name="connsiteX3" fmla="*/ 2280 w 914400"/>
                <a:gd name="connsiteY3" fmla="*/ 2021625 h 2021740"/>
                <a:gd name="connsiteX4" fmla="*/ 0 w 914400"/>
                <a:gd name="connsiteY4" fmla="*/ 2021740 h 2021740"/>
                <a:gd name="connsiteX5" fmla="*/ 0 w 914400"/>
                <a:gd name="connsiteY5" fmla="*/ 1639428 h 2021740"/>
                <a:gd name="connsiteX6" fmla="*/ 27140 w 914400"/>
                <a:gd name="connsiteY6" fmla="*/ 1636692 h 2021740"/>
                <a:gd name="connsiteX7" fmla="*/ 537200 w 914400"/>
                <a:gd name="connsiteY7" fmla="*/ 1010870 h 2021740"/>
                <a:gd name="connsiteX8" fmla="*/ 27140 w 914400"/>
                <a:gd name="connsiteY8" fmla="*/ 385048 h 2021740"/>
                <a:gd name="connsiteX9" fmla="*/ 0 w 914400"/>
                <a:gd name="connsiteY9" fmla="*/ 382312 h 2021740"/>
                <a:gd name="connsiteX10" fmla="*/ 0 w 914400"/>
                <a:gd name="connsiteY10" fmla="*/ 0 h 202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2021740">
                  <a:moveTo>
                    <a:pt x="0" y="0"/>
                  </a:moveTo>
                  <a:lnTo>
                    <a:pt x="2280" y="115"/>
                  </a:lnTo>
                  <a:cubicBezTo>
                    <a:pt x="514604" y="52145"/>
                    <a:pt x="914400" y="484819"/>
                    <a:pt x="914400" y="1010870"/>
                  </a:cubicBezTo>
                  <a:cubicBezTo>
                    <a:pt x="914400" y="1536921"/>
                    <a:pt x="514604" y="1969595"/>
                    <a:pt x="2280" y="2021625"/>
                  </a:cubicBezTo>
                  <a:lnTo>
                    <a:pt x="0" y="2021740"/>
                  </a:lnTo>
                  <a:lnTo>
                    <a:pt x="0" y="1639428"/>
                  </a:lnTo>
                  <a:lnTo>
                    <a:pt x="27140" y="1636692"/>
                  </a:lnTo>
                  <a:cubicBezTo>
                    <a:pt x="318231" y="1577126"/>
                    <a:pt x="537200" y="1319569"/>
                    <a:pt x="537200" y="1010870"/>
                  </a:cubicBezTo>
                  <a:cubicBezTo>
                    <a:pt x="537200" y="702171"/>
                    <a:pt x="318231" y="444614"/>
                    <a:pt x="27140" y="385048"/>
                  </a:cubicBezTo>
                  <a:lnTo>
                    <a:pt x="0" y="382312"/>
                  </a:lnTo>
                  <a:lnTo>
                    <a:pt x="0" y="0"/>
                  </a:lnTo>
                  <a:close/>
                </a:path>
              </a:pathLst>
            </a:custGeom>
            <a:solidFill>
              <a:srgbClr val="6EC737"/>
            </a:solidFill>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dirty="0">
                <a:solidFill>
                  <a:sysClr val="windowText" lastClr="000000"/>
                </a:solidFill>
                <a:sym typeface="Arial" panose="020B0604020202090204" pitchFamily="34" charset="0"/>
              </a:endParaRPr>
            </a:p>
          </p:txBody>
        </p:sp>
        <p:sp>
          <p:nvSpPr>
            <p:cNvPr id="21" name="文本框 20"/>
            <p:cNvSpPr txBox="1"/>
            <p:nvPr>
              <p:custDataLst>
                <p:tags r:id="rId6"/>
              </p:custDataLst>
            </p:nvPr>
          </p:nvSpPr>
          <p:spPr>
            <a:xfrm flipH="1">
              <a:off x="1838392" y="3401625"/>
              <a:ext cx="2401359" cy="1288364"/>
            </a:xfrm>
            <a:prstGeom prst="rect">
              <a:avLst/>
            </a:prstGeom>
            <a:noFill/>
          </p:spPr>
          <p:txBody>
            <a:bodyPr wrap="square" lIns="90000" tIns="46800" rIns="90000" bIns="46800" rtlCol="0" anchor="ctr" anchorCtr="0">
              <a:normAutofit/>
            </a:bodyPr>
            <a:lstStyle/>
            <a:p>
              <a:pPr algn="r">
                <a:lnSpc>
                  <a:spcPct val="120000"/>
                </a:lnSpc>
              </a:pPr>
              <a:r>
                <a:rPr lang="zh-CN" altLang="en-US" sz="2000">
                  <a:sym typeface="+mn-ea"/>
                </a:rPr>
                <a:t>在开发过程中，发现数据不标准，怎么办？</a:t>
              </a:r>
              <a:endParaRPr lang="zh-CN" altLang="en-US" sz="2000" dirty="0">
                <a:solidFill>
                  <a:sysClr val="windowText" lastClr="000000">
                    <a:lumMod val="50000"/>
                    <a:lumOff val="50000"/>
                  </a:sysClr>
                </a:solidFill>
                <a:sym typeface="Arial" panose="020B0604020202090204" pitchFamily="34" charset="0"/>
              </a:endParaRPr>
            </a:p>
            <a:p>
              <a:pPr algn="r">
                <a:lnSpc>
                  <a:spcPct val="120000"/>
                </a:lnSpc>
              </a:pPr>
              <a:endParaRPr lang="zh-CN" altLang="en-US" sz="2000" b="1" dirty="0">
                <a:solidFill>
                  <a:srgbClr val="27B1B4"/>
                </a:solidFill>
                <a:latin typeface="Arial" panose="020B0604020202090204" pitchFamily="34" charset="0"/>
                <a:ea typeface="黑体" charset="0"/>
                <a:cs typeface="+mn-ea"/>
                <a:sym typeface="Arial" panose="020B0604020202090204" pitchFamily="34" charset="0"/>
              </a:endParaRPr>
            </a:p>
          </p:txBody>
        </p:sp>
        <p:cxnSp>
          <p:nvCxnSpPr>
            <p:cNvPr id="20" name="直接连接符 19"/>
            <p:cNvCxnSpPr/>
            <p:nvPr>
              <p:custDataLst>
                <p:tags r:id="rId7"/>
              </p:custDataLst>
            </p:nvPr>
          </p:nvCxnSpPr>
          <p:spPr>
            <a:xfrm flipH="1">
              <a:off x="4495120" y="3815369"/>
              <a:ext cx="443722" cy="0"/>
            </a:xfrm>
            <a:prstGeom prst="line">
              <a:avLst/>
            </a:prstGeom>
            <a:noFill/>
            <a:ln>
              <a:solidFill>
                <a:srgbClr val="27B1B4">
                  <a:lumMod val="40000"/>
                  <a:lumOff val="60000"/>
                </a:srgbClr>
              </a:solidFill>
              <a:tailEnd type="oval"/>
            </a:ln>
          </p:spPr>
          <p:style>
            <a:lnRef idx="2">
              <a:srgbClr val="27B1B4">
                <a:shade val="50000"/>
              </a:srgbClr>
            </a:lnRef>
            <a:fillRef idx="1">
              <a:srgbClr val="27B1B4"/>
            </a:fillRef>
            <a:effectRef idx="0">
              <a:srgbClr val="27B1B4"/>
            </a:effectRef>
            <a:fontRef idx="minor">
              <a:sysClr val="window" lastClr="FFFFFF"/>
            </a:fontRef>
          </p:style>
        </p:cxnSp>
        <p:sp>
          <p:nvSpPr>
            <p:cNvPr id="11" name="KSO_Shape"/>
            <p:cNvSpPr/>
            <p:nvPr>
              <p:custDataLst>
                <p:tags r:id="rId8"/>
              </p:custDataLst>
            </p:nvPr>
          </p:nvSpPr>
          <p:spPr>
            <a:xfrm flipV="1">
              <a:off x="5905500" y="3872778"/>
              <a:ext cx="381000" cy="409678"/>
            </a:xfrm>
            <a:custGeom>
              <a:avLst/>
              <a:gdLst>
                <a:gd name="connsiteX0" fmla="*/ 84274 w 494050"/>
                <a:gd name="connsiteY0" fmla="*/ 98107 h 531069"/>
                <a:gd name="connsiteX1" fmla="*/ 84423 w 494050"/>
                <a:gd name="connsiteY1" fmla="*/ 98165 h 531069"/>
                <a:gd name="connsiteX2" fmla="*/ 83683 w 494050"/>
                <a:gd name="connsiteY2" fmla="*/ 98867 h 531069"/>
                <a:gd name="connsiteX3" fmla="*/ 423146 w 494050"/>
                <a:gd name="connsiteY3" fmla="*/ 0 h 531069"/>
                <a:gd name="connsiteX4" fmla="*/ 395440 w 494050"/>
                <a:gd name="connsiteY4" fmla="*/ 62229 h 531069"/>
                <a:gd name="connsiteX5" fmla="*/ 406255 w 494050"/>
                <a:gd name="connsiteY5" fmla="*/ 71591 h 531069"/>
                <a:gd name="connsiteX6" fmla="*/ 494044 w 494050"/>
                <a:gd name="connsiteY6" fmla="*/ 276386 h 531069"/>
                <a:gd name="connsiteX7" fmla="*/ 493844 w 494050"/>
                <a:gd name="connsiteY7" fmla="*/ 291720 h 531069"/>
                <a:gd name="connsiteX8" fmla="*/ 489376 w 494050"/>
                <a:gd name="connsiteY8" fmla="*/ 331393 h 531069"/>
                <a:gd name="connsiteX9" fmla="*/ 274337 w 494050"/>
                <a:gd name="connsiteY9" fmla="*/ 529541 h 531069"/>
                <a:gd name="connsiteX10" fmla="*/ 20946 w 494050"/>
                <a:gd name="connsiteY10" fmla="*/ 383604 h 531069"/>
                <a:gd name="connsiteX11" fmla="*/ 69840 w 494050"/>
                <a:gd name="connsiteY11" fmla="*/ 111994 h 531069"/>
                <a:gd name="connsiteX12" fmla="*/ 83683 w 494050"/>
                <a:gd name="connsiteY12" fmla="*/ 98867 h 531069"/>
                <a:gd name="connsiteX13" fmla="*/ 82441 w 494050"/>
                <a:gd name="connsiteY13" fmla="*/ 100464 h 531069"/>
                <a:gd name="connsiteX14" fmla="*/ 46275 w 494050"/>
                <a:gd name="connsiteY14" fmla="*/ 342257 h 531069"/>
                <a:gd name="connsiteX15" fmla="*/ 231312 w 494050"/>
                <a:gd name="connsiteY15" fmla="*/ 478390 h 531069"/>
                <a:gd name="connsiteX16" fmla="*/ 425060 w 494050"/>
                <a:gd name="connsiteY16" fmla="*/ 284642 h 531069"/>
                <a:gd name="connsiteX17" fmla="*/ 362655 w 494050"/>
                <a:gd name="connsiteY17" fmla="*/ 142208 h 531069"/>
                <a:gd name="connsiteX18" fmla="*/ 360587 w 494050"/>
                <a:gd name="connsiteY18" fmla="*/ 140509 h 531069"/>
                <a:gd name="connsiteX19" fmla="*/ 336426 w 494050"/>
                <a:gd name="connsiteY19" fmla="*/ 194776 h 531069"/>
                <a:gd name="connsiteX20" fmla="*/ 214880 w 494050"/>
                <a:gd name="connsiteY20" fmla="*/ 23967 h 5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4050" h="531069">
                  <a:moveTo>
                    <a:pt x="84274" y="98107"/>
                  </a:moveTo>
                  <a:cubicBezTo>
                    <a:pt x="84621" y="97719"/>
                    <a:pt x="84687" y="97734"/>
                    <a:pt x="84423" y="98165"/>
                  </a:cubicBezTo>
                  <a:lnTo>
                    <a:pt x="83683" y="98867"/>
                  </a:lnTo>
                  <a:close/>
                  <a:moveTo>
                    <a:pt x="423146" y="0"/>
                  </a:moveTo>
                  <a:lnTo>
                    <a:pt x="395440" y="62229"/>
                  </a:lnTo>
                  <a:lnTo>
                    <a:pt x="406255" y="71591"/>
                  </a:lnTo>
                  <a:cubicBezTo>
                    <a:pt x="473633" y="133566"/>
                    <a:pt x="493625" y="204832"/>
                    <a:pt x="494044" y="276386"/>
                  </a:cubicBezTo>
                  <a:cubicBezTo>
                    <a:pt x="494073" y="281497"/>
                    <a:pt x="494003" y="286610"/>
                    <a:pt x="493844" y="291720"/>
                  </a:cubicBezTo>
                  <a:cubicBezTo>
                    <a:pt x="493432" y="304888"/>
                    <a:pt x="491960" y="318150"/>
                    <a:pt x="489376" y="331393"/>
                  </a:cubicBezTo>
                  <a:cubicBezTo>
                    <a:pt x="468702" y="437339"/>
                    <a:pt x="381617" y="517584"/>
                    <a:pt x="274337" y="529541"/>
                  </a:cubicBezTo>
                  <a:cubicBezTo>
                    <a:pt x="167057" y="541499"/>
                    <a:pt x="64440" y="482398"/>
                    <a:pt x="20946" y="383604"/>
                  </a:cubicBezTo>
                  <a:cubicBezTo>
                    <a:pt x="-19829" y="290984"/>
                    <a:pt x="215" y="183599"/>
                    <a:pt x="69840" y="111994"/>
                  </a:cubicBezTo>
                  <a:lnTo>
                    <a:pt x="83683" y="98867"/>
                  </a:lnTo>
                  <a:lnTo>
                    <a:pt x="82441" y="100464"/>
                  </a:lnTo>
                  <a:cubicBezTo>
                    <a:pt x="70421" y="116975"/>
                    <a:pt x="13101" y="209765"/>
                    <a:pt x="46275" y="342257"/>
                  </a:cubicBezTo>
                  <a:cubicBezTo>
                    <a:pt x="70805" y="421126"/>
                    <a:pt x="144371" y="478390"/>
                    <a:pt x="231312" y="478390"/>
                  </a:cubicBezTo>
                  <a:cubicBezTo>
                    <a:pt x="338316" y="478390"/>
                    <a:pt x="425060" y="391646"/>
                    <a:pt x="425060" y="284642"/>
                  </a:cubicBezTo>
                  <a:cubicBezTo>
                    <a:pt x="425060" y="228319"/>
                    <a:pt x="401027" y="177609"/>
                    <a:pt x="362655" y="142208"/>
                  </a:cubicBezTo>
                  <a:lnTo>
                    <a:pt x="360587" y="140509"/>
                  </a:lnTo>
                  <a:lnTo>
                    <a:pt x="336426" y="194776"/>
                  </a:lnTo>
                  <a:lnTo>
                    <a:pt x="214880" y="23967"/>
                  </a:lnTo>
                  <a:close/>
                </a:path>
              </a:pathLst>
            </a:custGeom>
            <a:solidFill>
              <a:srgbClr val="918485">
                <a:lumMod val="60000"/>
                <a:lumOff val="40000"/>
              </a:srgbClr>
            </a:solidFill>
            <a:ln>
              <a:noFill/>
            </a:ln>
          </p:spPr>
          <p:style>
            <a:lnRef idx="2">
              <a:srgbClr val="27B1B4">
                <a:shade val="50000"/>
              </a:srgbClr>
            </a:lnRef>
            <a:fillRef idx="1">
              <a:srgbClr val="27B1B4"/>
            </a:fillRef>
            <a:effectRef idx="0">
              <a:srgbClr val="27B1B4"/>
            </a:effectRef>
            <a:fontRef idx="minor">
              <a:sysClr val="window" lastClr="FFFFFF"/>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ysClr val="window" lastClr="FFFFFF"/>
                  </a:solidFill>
                  <a:latin typeface="Arial" panose="020B0604020202090204" pitchFamily="34" charset="0"/>
                  <a:ea typeface="+mn-ea"/>
                  <a:cs typeface="+mn-ea"/>
                </a:defRPr>
              </a:lvl1pPr>
              <a:lvl2pPr marL="457200" algn="l" rtl="0" eaLnBrk="0" fontAlgn="base" hangingPunct="0">
                <a:spcBef>
                  <a:spcPct val="0"/>
                </a:spcBef>
                <a:spcAft>
                  <a:spcPct val="0"/>
                </a:spcAft>
                <a:defRPr kern="1200">
                  <a:solidFill>
                    <a:sysClr val="window" lastClr="FFFFFF"/>
                  </a:solidFill>
                  <a:latin typeface="Arial" panose="020B0604020202090204" pitchFamily="34" charset="0"/>
                  <a:ea typeface="+mn-ea"/>
                  <a:cs typeface="+mn-ea"/>
                </a:defRPr>
              </a:lvl2pPr>
              <a:lvl3pPr marL="914400" algn="l" rtl="0" eaLnBrk="0" fontAlgn="base" hangingPunct="0">
                <a:spcBef>
                  <a:spcPct val="0"/>
                </a:spcBef>
                <a:spcAft>
                  <a:spcPct val="0"/>
                </a:spcAft>
                <a:defRPr kern="1200">
                  <a:solidFill>
                    <a:sysClr val="window" lastClr="FFFFFF"/>
                  </a:solidFill>
                  <a:latin typeface="Arial" panose="020B0604020202090204" pitchFamily="34" charset="0"/>
                  <a:ea typeface="+mn-ea"/>
                  <a:cs typeface="+mn-ea"/>
                </a:defRPr>
              </a:lvl3pPr>
              <a:lvl4pPr marL="1371600" algn="l" rtl="0" eaLnBrk="0" fontAlgn="base" hangingPunct="0">
                <a:spcBef>
                  <a:spcPct val="0"/>
                </a:spcBef>
                <a:spcAft>
                  <a:spcPct val="0"/>
                </a:spcAft>
                <a:defRPr kern="1200">
                  <a:solidFill>
                    <a:sysClr val="window" lastClr="FFFFFF"/>
                  </a:solidFill>
                  <a:latin typeface="Arial" panose="020B0604020202090204" pitchFamily="34" charset="0"/>
                  <a:ea typeface="+mn-ea"/>
                  <a:cs typeface="+mn-ea"/>
                </a:defRPr>
              </a:lvl4pPr>
              <a:lvl5pPr marL="1828800" algn="l" rtl="0" eaLnBrk="0" fontAlgn="base" hangingPunct="0">
                <a:spcBef>
                  <a:spcPct val="0"/>
                </a:spcBef>
                <a:spcAft>
                  <a:spcPct val="0"/>
                </a:spcAft>
                <a:defRPr kern="1200">
                  <a:solidFill>
                    <a:sysClr val="window" lastClr="FFFFFF"/>
                  </a:solidFill>
                  <a:latin typeface="Arial" panose="020B0604020202090204" pitchFamily="34" charset="0"/>
                  <a:ea typeface="+mn-ea"/>
                  <a:cs typeface="+mn-ea"/>
                </a:defRPr>
              </a:lvl5pPr>
              <a:lvl6pPr marL="2286000" algn="l" defTabSz="914400" rtl="0" eaLnBrk="1" latinLnBrk="0" hangingPunct="1">
                <a:defRPr kern="1200">
                  <a:solidFill>
                    <a:sysClr val="window" lastClr="FFFFFF"/>
                  </a:solidFill>
                  <a:latin typeface="Arial" panose="020B0604020202090204" pitchFamily="34" charset="0"/>
                  <a:ea typeface="+mn-ea"/>
                  <a:cs typeface="+mn-ea"/>
                </a:defRPr>
              </a:lvl6pPr>
              <a:lvl7pPr marL="2743200" algn="l" defTabSz="914400" rtl="0" eaLnBrk="1" latinLnBrk="0" hangingPunct="1">
                <a:defRPr kern="1200">
                  <a:solidFill>
                    <a:sysClr val="window" lastClr="FFFFFF"/>
                  </a:solidFill>
                  <a:latin typeface="Arial" panose="020B0604020202090204" pitchFamily="34" charset="0"/>
                  <a:ea typeface="+mn-ea"/>
                  <a:cs typeface="+mn-ea"/>
                </a:defRPr>
              </a:lvl7pPr>
              <a:lvl8pPr marL="3200400" algn="l" defTabSz="914400" rtl="0" eaLnBrk="1" latinLnBrk="0" hangingPunct="1">
                <a:defRPr kern="1200">
                  <a:solidFill>
                    <a:sysClr val="window" lastClr="FFFFFF"/>
                  </a:solidFill>
                  <a:latin typeface="Arial" panose="020B0604020202090204" pitchFamily="34" charset="0"/>
                  <a:ea typeface="+mn-ea"/>
                  <a:cs typeface="+mn-ea"/>
                </a:defRPr>
              </a:lvl8pPr>
              <a:lvl9pPr marL="3657600" algn="l" defTabSz="914400" rtl="0" eaLnBrk="1" latinLnBrk="0" hangingPunct="1">
                <a:defRPr kern="1200">
                  <a:solidFill>
                    <a:sysClr val="window" lastClr="FFFFFF"/>
                  </a:solidFill>
                  <a:latin typeface="Arial" panose="020B0604020202090204" pitchFamily="34" charset="0"/>
                  <a:ea typeface="+mn-ea"/>
                  <a:cs typeface="+mn-ea"/>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8" name="文本框 7"/>
          <p:cNvSpPr txBox="1"/>
          <p:nvPr/>
        </p:nvSpPr>
        <p:spPr>
          <a:xfrm>
            <a:off x="796925" y="96012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数据质量</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124373" y="1397000"/>
            <a:ext cx="9686713" cy="4875953"/>
          </a:xfrm>
          <a:prstGeom prst="rect">
            <a:avLst/>
          </a:prstGeom>
        </p:spPr>
      </p:pic>
      <p:sp>
        <p:nvSpPr>
          <p:cNvPr id="3" name="文本框 2"/>
          <p:cNvSpPr txBox="1"/>
          <p:nvPr/>
        </p:nvSpPr>
        <p:spPr>
          <a:xfrm>
            <a:off x="7924800" y="916940"/>
            <a:ext cx="4311227" cy="1198880"/>
          </a:xfrm>
          <a:prstGeom prst="rect">
            <a:avLst/>
          </a:prstGeom>
          <a:noFill/>
        </p:spPr>
        <p:txBody>
          <a:bodyPr wrap="square" rtlCol="0">
            <a:spAutoFit/>
          </a:bodyPr>
          <a:p>
            <a:pPr fontAlgn="auto">
              <a:lnSpc>
                <a:spcPct val="200000"/>
              </a:lnSpc>
            </a:pPr>
            <a:endParaRPr lang="zh-CN" altLang="en-US" sz="2400"/>
          </a:p>
          <a:p>
            <a:endParaRPr lang="zh-CN" altLang="en-US" sz="2400"/>
          </a:p>
        </p:txBody>
      </p:sp>
      <p:sp>
        <p:nvSpPr>
          <p:cNvPr id="8" name="文本框 7"/>
          <p:cNvSpPr txBox="1"/>
          <p:nvPr/>
        </p:nvSpPr>
        <p:spPr>
          <a:xfrm>
            <a:off x="796925" y="96012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数据质量</a:t>
            </a:r>
            <a:endParaRPr lang="zh-CN" altLang="en-US" sz="2800" b="1"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fontScale="60000"/>
          </a:bodyPr>
          <a:p>
            <a:pPr fontAlgn="auto">
              <a:lnSpc>
                <a:spcPct val="200000"/>
              </a:lnSpc>
            </a:pPr>
            <a:r>
              <a:rPr lang="zh-CN" altLang="en-US">
                <a:sym typeface="+mn-ea"/>
              </a:rPr>
              <a:t>清洗阶段：</a:t>
            </a:r>
            <a:endParaRPr lang="en-US" altLang="zh-CN">
              <a:sym typeface="+mn-ea"/>
            </a:endParaRPr>
          </a:p>
          <a:p>
            <a:pPr fontAlgn="auto">
              <a:lnSpc>
                <a:spcPct val="200000"/>
              </a:lnSpc>
            </a:pPr>
            <a:r>
              <a:rPr lang="en-US" altLang="zh-CN">
                <a:sym typeface="+mn-ea"/>
              </a:rPr>
              <a:t>1.</a:t>
            </a:r>
            <a:r>
              <a:rPr lang="zh-CN" altLang="en-US">
                <a:sym typeface="+mn-ea"/>
              </a:rPr>
              <a:t>数据同步过程中做数据的清洗和转换（牺牲了同步速率）</a:t>
            </a:r>
            <a:endParaRPr lang="zh-CN" altLang="en-US"/>
          </a:p>
          <a:p>
            <a:pPr fontAlgn="auto">
              <a:lnSpc>
                <a:spcPct val="200000"/>
              </a:lnSpc>
            </a:pPr>
            <a:r>
              <a:rPr lang="en-US" altLang="zh-CN">
                <a:sym typeface="+mn-ea"/>
              </a:rPr>
              <a:t>2.</a:t>
            </a:r>
            <a:r>
              <a:rPr lang="zh-CN" altLang="en-US">
                <a:sym typeface="+mn-ea"/>
              </a:rPr>
              <a:t>数据落到</a:t>
            </a:r>
            <a:r>
              <a:rPr lang="en-US" altLang="zh-CN">
                <a:sym typeface="+mn-ea"/>
              </a:rPr>
              <a:t>hdfs</a:t>
            </a:r>
            <a:r>
              <a:rPr lang="zh-CN" altLang="en-US">
                <a:sym typeface="+mn-ea"/>
              </a:rPr>
              <a:t>上后做数据的清洗和转换（数据去重）</a:t>
            </a:r>
            <a:endParaRPr lang="zh-CN" altLang="en-US">
              <a:sym typeface="+mn-ea"/>
            </a:endParaRPr>
          </a:p>
          <a:p>
            <a:pPr fontAlgn="auto">
              <a:lnSpc>
                <a:spcPct val="200000"/>
              </a:lnSpc>
            </a:pPr>
            <a:r>
              <a:rPr lang="zh-CN" altLang="en-US">
                <a:sym typeface="+mn-ea"/>
              </a:rPr>
              <a:t>监控粒度：</a:t>
            </a:r>
            <a:endParaRPr lang="zh-CN" altLang="en-US">
              <a:sym typeface="+mn-ea"/>
            </a:endParaRPr>
          </a:p>
          <a:p>
            <a:pPr fontAlgn="auto">
              <a:lnSpc>
                <a:spcPct val="200000"/>
              </a:lnSpc>
            </a:pPr>
            <a:r>
              <a:rPr lang="en-US" altLang="zh-CN">
                <a:sym typeface="+mn-ea"/>
              </a:rPr>
              <a:t>1.</a:t>
            </a:r>
            <a:r>
              <a:rPr lang="zh-CN" altLang="en-US">
                <a:sym typeface="+mn-ea"/>
              </a:rPr>
              <a:t>表级</a:t>
            </a:r>
            <a:endParaRPr lang="zh-CN" altLang="en-US">
              <a:sym typeface="+mn-ea"/>
            </a:endParaRPr>
          </a:p>
          <a:p>
            <a:pPr fontAlgn="auto">
              <a:lnSpc>
                <a:spcPct val="200000"/>
              </a:lnSpc>
            </a:pPr>
            <a:r>
              <a:rPr lang="en-US" altLang="zh-CN">
                <a:sym typeface="+mn-ea"/>
              </a:rPr>
              <a:t>2.</a:t>
            </a:r>
            <a:r>
              <a:rPr lang="zh-CN" altLang="en-US">
                <a:sym typeface="+mn-ea"/>
              </a:rPr>
              <a:t>列级</a:t>
            </a:r>
            <a:endParaRPr lang="zh-CN" altLang="en-US"/>
          </a:p>
          <a:p>
            <a:endParaRPr lang="zh-CN" altLang="en-US"/>
          </a:p>
        </p:txBody>
      </p:sp>
      <p:sp>
        <p:nvSpPr>
          <p:cNvPr id="8" name="文本框 7"/>
          <p:cNvSpPr txBox="1"/>
          <p:nvPr/>
        </p:nvSpPr>
        <p:spPr>
          <a:xfrm>
            <a:off x="838200" y="108839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数据质量</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custDataLst>
              <p:tags r:id="rId1"/>
            </p:custDataLst>
          </p:nvPr>
        </p:nvGrpSpPr>
        <p:grpSpPr>
          <a:xfrm>
            <a:off x="951230" y="1986280"/>
            <a:ext cx="10304145" cy="3924935"/>
            <a:chOff x="1838392" y="2865706"/>
            <a:chExt cx="8879017" cy="2951999"/>
          </a:xfrm>
        </p:grpSpPr>
        <p:sp>
          <p:nvSpPr>
            <p:cNvPr id="14" name="文本框 13"/>
            <p:cNvSpPr txBox="1"/>
            <p:nvPr>
              <p:custDataLst>
                <p:tags r:id="rId2"/>
              </p:custDataLst>
            </p:nvPr>
          </p:nvSpPr>
          <p:spPr>
            <a:xfrm>
              <a:off x="7805007" y="3614187"/>
              <a:ext cx="2912402" cy="465594"/>
            </a:xfrm>
            <a:prstGeom prst="rect">
              <a:avLst/>
            </a:prstGeom>
            <a:noFill/>
          </p:spPr>
          <p:txBody>
            <a:bodyPr wrap="square" lIns="90000" tIns="46800" rIns="90000" bIns="46800" rtlCol="0" anchor="ctr" anchorCtr="0">
              <a:noAutofit/>
            </a:bodyPr>
            <a:lstStyle/>
            <a:p>
              <a:pPr>
                <a:lnSpc>
                  <a:spcPct val="120000"/>
                </a:lnSpc>
              </a:pPr>
              <a:r>
                <a:rPr lang="zh-CN" altLang="en-US" sz="2000">
                  <a:sym typeface="+mn-ea"/>
                </a:rPr>
                <a:t>你能否梳理出某个指标的来源？</a:t>
              </a:r>
              <a:endParaRPr lang="zh-CN" altLang="en-US" sz="2000" b="1" dirty="0">
                <a:solidFill>
                  <a:srgbClr val="6EC737"/>
                </a:solidFill>
                <a:latin typeface="Arial" panose="020B0604020202090204" pitchFamily="34" charset="0"/>
                <a:ea typeface="黑体" charset="0"/>
                <a:cs typeface="+mn-ea"/>
                <a:sym typeface="+mn-ea"/>
              </a:endParaRPr>
            </a:p>
          </p:txBody>
        </p:sp>
        <p:sp>
          <p:nvSpPr>
            <p:cNvPr id="15" name="文本框 14"/>
            <p:cNvSpPr txBox="1"/>
            <p:nvPr>
              <p:custDataLst>
                <p:tags r:id="rId3"/>
              </p:custDataLst>
            </p:nvPr>
          </p:nvSpPr>
          <p:spPr>
            <a:xfrm>
              <a:off x="7952288" y="4079560"/>
              <a:ext cx="2401321" cy="1738145"/>
            </a:xfrm>
            <a:prstGeom prst="rect">
              <a:avLst/>
            </a:prstGeom>
            <a:noFill/>
          </p:spPr>
          <p:txBody>
            <a:bodyPr wrap="square" lIns="90000" tIns="46800" rIns="90000" bIns="46800" rtlCol="0" anchor="t" anchorCtr="0">
              <a:normAutofit/>
            </a:bodyPr>
            <a:lstStyle/>
            <a:p>
              <a:endParaRPr lang="zh-CN" altLang="en-US"/>
            </a:p>
            <a:p>
              <a:endParaRPr lang="zh-CN" altLang="en-US" dirty="0">
                <a:solidFill>
                  <a:sysClr val="windowText" lastClr="000000">
                    <a:lumMod val="50000"/>
                    <a:lumOff val="50000"/>
                  </a:sysClr>
                </a:solidFill>
                <a:sym typeface="Arial" panose="020B0604020202090204" pitchFamily="34" charset="0"/>
              </a:endParaRPr>
            </a:p>
          </p:txBody>
        </p:sp>
        <p:cxnSp>
          <p:nvCxnSpPr>
            <p:cNvPr id="16" name="直接连接符 15"/>
            <p:cNvCxnSpPr/>
            <p:nvPr>
              <p:custDataLst>
                <p:tags r:id="rId4"/>
              </p:custDataLst>
            </p:nvPr>
          </p:nvCxnSpPr>
          <p:spPr>
            <a:xfrm>
              <a:off x="7253159" y="3815369"/>
              <a:ext cx="443722" cy="0"/>
            </a:xfrm>
            <a:prstGeom prst="line">
              <a:avLst/>
            </a:prstGeom>
            <a:noFill/>
            <a:ln>
              <a:solidFill>
                <a:srgbClr val="6EC737">
                  <a:lumMod val="40000"/>
                  <a:lumOff val="60000"/>
                </a:srgbClr>
              </a:solidFill>
              <a:tailEnd type="oval"/>
            </a:ln>
          </p:spPr>
          <p:style>
            <a:lnRef idx="2">
              <a:srgbClr val="27B1B4">
                <a:shade val="50000"/>
              </a:srgbClr>
            </a:lnRef>
            <a:fillRef idx="1">
              <a:srgbClr val="27B1B4"/>
            </a:fillRef>
            <a:effectRef idx="0">
              <a:srgbClr val="27B1B4"/>
            </a:effectRef>
            <a:fontRef idx="minor">
              <a:sysClr val="window" lastClr="FFFFFF"/>
            </a:fontRef>
          </p:style>
        </p:cxnSp>
        <p:sp>
          <p:nvSpPr>
            <p:cNvPr id="7" name="任意多边形 6"/>
            <p:cNvSpPr/>
            <p:nvPr>
              <p:custDataLst>
                <p:tags r:id="rId5"/>
              </p:custDataLst>
            </p:nvPr>
          </p:nvSpPr>
          <p:spPr>
            <a:xfrm>
              <a:off x="4869240" y="2865706"/>
              <a:ext cx="1096255" cy="2423822"/>
            </a:xfrm>
            <a:custGeom>
              <a:avLst/>
              <a:gdLst>
                <a:gd name="connsiteX0" fmla="*/ 914400 w 914400"/>
                <a:gd name="connsiteY0" fmla="*/ 0 h 2021740"/>
                <a:gd name="connsiteX1" fmla="*/ 914400 w 914400"/>
                <a:gd name="connsiteY1" fmla="*/ 382312 h 2021740"/>
                <a:gd name="connsiteX2" fmla="*/ 887260 w 914400"/>
                <a:gd name="connsiteY2" fmla="*/ 385048 h 2021740"/>
                <a:gd name="connsiteX3" fmla="*/ 377200 w 914400"/>
                <a:gd name="connsiteY3" fmla="*/ 1010870 h 2021740"/>
                <a:gd name="connsiteX4" fmla="*/ 887260 w 914400"/>
                <a:gd name="connsiteY4" fmla="*/ 1636692 h 2021740"/>
                <a:gd name="connsiteX5" fmla="*/ 914400 w 914400"/>
                <a:gd name="connsiteY5" fmla="*/ 1639428 h 2021740"/>
                <a:gd name="connsiteX6" fmla="*/ 914400 w 914400"/>
                <a:gd name="connsiteY6" fmla="*/ 2021740 h 2021740"/>
                <a:gd name="connsiteX7" fmla="*/ 912120 w 914400"/>
                <a:gd name="connsiteY7" fmla="*/ 2021625 h 2021740"/>
                <a:gd name="connsiteX8" fmla="*/ 0 w 914400"/>
                <a:gd name="connsiteY8" fmla="*/ 1010870 h 2021740"/>
                <a:gd name="connsiteX9" fmla="*/ 912120 w 914400"/>
                <a:gd name="connsiteY9" fmla="*/ 115 h 2021740"/>
                <a:gd name="connsiteX10" fmla="*/ 914400 w 914400"/>
                <a:gd name="connsiteY10" fmla="*/ 0 h 202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2021740">
                  <a:moveTo>
                    <a:pt x="914400" y="0"/>
                  </a:moveTo>
                  <a:lnTo>
                    <a:pt x="914400" y="382312"/>
                  </a:lnTo>
                  <a:lnTo>
                    <a:pt x="887260" y="385048"/>
                  </a:lnTo>
                  <a:cubicBezTo>
                    <a:pt x="596170" y="444614"/>
                    <a:pt x="377200" y="702171"/>
                    <a:pt x="377200" y="1010870"/>
                  </a:cubicBezTo>
                  <a:cubicBezTo>
                    <a:pt x="377200" y="1319569"/>
                    <a:pt x="596170" y="1577126"/>
                    <a:pt x="887260" y="1636692"/>
                  </a:cubicBezTo>
                  <a:lnTo>
                    <a:pt x="914400" y="1639428"/>
                  </a:lnTo>
                  <a:lnTo>
                    <a:pt x="914400" y="2021740"/>
                  </a:lnTo>
                  <a:lnTo>
                    <a:pt x="912120" y="2021625"/>
                  </a:lnTo>
                  <a:cubicBezTo>
                    <a:pt x="399796" y="1969595"/>
                    <a:pt x="0" y="1536921"/>
                    <a:pt x="0" y="1010870"/>
                  </a:cubicBezTo>
                  <a:cubicBezTo>
                    <a:pt x="0" y="484819"/>
                    <a:pt x="399796" y="52145"/>
                    <a:pt x="912120" y="115"/>
                  </a:cubicBezTo>
                  <a:lnTo>
                    <a:pt x="914400" y="0"/>
                  </a:lnTo>
                  <a:close/>
                </a:path>
              </a:pathLst>
            </a:custGeom>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olidFill>
                  <a:sysClr val="windowText" lastClr="000000"/>
                </a:solidFill>
                <a:sym typeface="Arial" panose="020B0604020202090204" pitchFamily="34" charset="0"/>
              </a:endParaRPr>
            </a:p>
          </p:txBody>
        </p:sp>
        <p:sp>
          <p:nvSpPr>
            <p:cNvPr id="6" name="任意多边形 5"/>
            <p:cNvSpPr/>
            <p:nvPr>
              <p:custDataLst>
                <p:tags r:id="rId6"/>
              </p:custDataLst>
            </p:nvPr>
          </p:nvSpPr>
          <p:spPr>
            <a:xfrm>
              <a:off x="6209108" y="2865706"/>
              <a:ext cx="1096255" cy="2423822"/>
            </a:xfrm>
            <a:custGeom>
              <a:avLst/>
              <a:gdLst>
                <a:gd name="connsiteX0" fmla="*/ 0 w 914400"/>
                <a:gd name="connsiteY0" fmla="*/ 0 h 2021740"/>
                <a:gd name="connsiteX1" fmla="*/ 2280 w 914400"/>
                <a:gd name="connsiteY1" fmla="*/ 115 h 2021740"/>
                <a:gd name="connsiteX2" fmla="*/ 914400 w 914400"/>
                <a:gd name="connsiteY2" fmla="*/ 1010870 h 2021740"/>
                <a:gd name="connsiteX3" fmla="*/ 2280 w 914400"/>
                <a:gd name="connsiteY3" fmla="*/ 2021625 h 2021740"/>
                <a:gd name="connsiteX4" fmla="*/ 0 w 914400"/>
                <a:gd name="connsiteY4" fmla="*/ 2021740 h 2021740"/>
                <a:gd name="connsiteX5" fmla="*/ 0 w 914400"/>
                <a:gd name="connsiteY5" fmla="*/ 1639428 h 2021740"/>
                <a:gd name="connsiteX6" fmla="*/ 27140 w 914400"/>
                <a:gd name="connsiteY6" fmla="*/ 1636692 h 2021740"/>
                <a:gd name="connsiteX7" fmla="*/ 537200 w 914400"/>
                <a:gd name="connsiteY7" fmla="*/ 1010870 h 2021740"/>
                <a:gd name="connsiteX8" fmla="*/ 27140 w 914400"/>
                <a:gd name="connsiteY8" fmla="*/ 385048 h 2021740"/>
                <a:gd name="connsiteX9" fmla="*/ 0 w 914400"/>
                <a:gd name="connsiteY9" fmla="*/ 382312 h 2021740"/>
                <a:gd name="connsiteX10" fmla="*/ 0 w 914400"/>
                <a:gd name="connsiteY10" fmla="*/ 0 h 202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2021740">
                  <a:moveTo>
                    <a:pt x="0" y="0"/>
                  </a:moveTo>
                  <a:lnTo>
                    <a:pt x="2280" y="115"/>
                  </a:lnTo>
                  <a:cubicBezTo>
                    <a:pt x="514604" y="52145"/>
                    <a:pt x="914400" y="484819"/>
                    <a:pt x="914400" y="1010870"/>
                  </a:cubicBezTo>
                  <a:cubicBezTo>
                    <a:pt x="914400" y="1536921"/>
                    <a:pt x="514604" y="1969595"/>
                    <a:pt x="2280" y="2021625"/>
                  </a:cubicBezTo>
                  <a:lnTo>
                    <a:pt x="0" y="2021740"/>
                  </a:lnTo>
                  <a:lnTo>
                    <a:pt x="0" y="1639428"/>
                  </a:lnTo>
                  <a:lnTo>
                    <a:pt x="27140" y="1636692"/>
                  </a:lnTo>
                  <a:cubicBezTo>
                    <a:pt x="318231" y="1577126"/>
                    <a:pt x="537200" y="1319569"/>
                    <a:pt x="537200" y="1010870"/>
                  </a:cubicBezTo>
                  <a:cubicBezTo>
                    <a:pt x="537200" y="702171"/>
                    <a:pt x="318231" y="444614"/>
                    <a:pt x="27140" y="385048"/>
                  </a:cubicBezTo>
                  <a:lnTo>
                    <a:pt x="0" y="382312"/>
                  </a:lnTo>
                  <a:lnTo>
                    <a:pt x="0" y="0"/>
                  </a:lnTo>
                  <a:close/>
                </a:path>
              </a:pathLst>
            </a:custGeom>
            <a:solidFill>
              <a:srgbClr val="6EC737"/>
            </a:solidFill>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dirty="0">
                <a:solidFill>
                  <a:sysClr val="windowText" lastClr="000000"/>
                </a:solidFill>
                <a:sym typeface="Arial" panose="020B0604020202090204" pitchFamily="34" charset="0"/>
              </a:endParaRPr>
            </a:p>
          </p:txBody>
        </p:sp>
        <p:sp>
          <p:nvSpPr>
            <p:cNvPr id="21" name="文本框 20"/>
            <p:cNvSpPr txBox="1"/>
            <p:nvPr>
              <p:custDataLst>
                <p:tags r:id="rId7"/>
              </p:custDataLst>
            </p:nvPr>
          </p:nvSpPr>
          <p:spPr>
            <a:xfrm flipH="1">
              <a:off x="1838392" y="3614255"/>
              <a:ext cx="2401321" cy="465539"/>
            </a:xfrm>
            <a:prstGeom prst="rect">
              <a:avLst/>
            </a:prstGeom>
            <a:noFill/>
          </p:spPr>
          <p:txBody>
            <a:bodyPr wrap="square" lIns="90000" tIns="46800" rIns="90000" bIns="46800" rtlCol="0" anchor="ctr" anchorCtr="0">
              <a:noAutofit/>
            </a:bodyPr>
            <a:lstStyle/>
            <a:p>
              <a:pPr algn="r">
                <a:lnSpc>
                  <a:spcPct val="120000"/>
                </a:lnSpc>
              </a:pPr>
              <a:r>
                <a:rPr lang="zh-CN" altLang="en-US" sz="2000">
                  <a:sym typeface="+mn-ea"/>
                </a:rPr>
                <a:t>你是否有勇气删掉一张表？</a:t>
              </a:r>
              <a:endParaRPr lang="zh-CN" altLang="en-US" sz="2000" b="1" dirty="0">
                <a:solidFill>
                  <a:srgbClr val="27B1B4"/>
                </a:solidFill>
                <a:latin typeface="Arial" panose="020B0604020202090204" pitchFamily="34" charset="0"/>
                <a:ea typeface="黑体" charset="0"/>
                <a:cs typeface="+mn-ea"/>
                <a:sym typeface="+mn-ea"/>
              </a:endParaRPr>
            </a:p>
          </p:txBody>
        </p:sp>
        <p:cxnSp>
          <p:nvCxnSpPr>
            <p:cNvPr id="20" name="直接连接符 19"/>
            <p:cNvCxnSpPr/>
            <p:nvPr>
              <p:custDataLst>
                <p:tags r:id="rId8"/>
              </p:custDataLst>
            </p:nvPr>
          </p:nvCxnSpPr>
          <p:spPr>
            <a:xfrm flipH="1">
              <a:off x="4495120" y="3815369"/>
              <a:ext cx="443722" cy="0"/>
            </a:xfrm>
            <a:prstGeom prst="line">
              <a:avLst/>
            </a:prstGeom>
            <a:noFill/>
            <a:ln>
              <a:solidFill>
                <a:srgbClr val="27B1B4">
                  <a:lumMod val="40000"/>
                  <a:lumOff val="60000"/>
                </a:srgbClr>
              </a:solidFill>
              <a:tailEnd type="oval"/>
            </a:ln>
          </p:spPr>
          <p:style>
            <a:lnRef idx="2">
              <a:srgbClr val="27B1B4">
                <a:shade val="50000"/>
              </a:srgbClr>
            </a:lnRef>
            <a:fillRef idx="1">
              <a:srgbClr val="27B1B4"/>
            </a:fillRef>
            <a:effectRef idx="0">
              <a:srgbClr val="27B1B4"/>
            </a:effectRef>
            <a:fontRef idx="minor">
              <a:sysClr val="window" lastClr="FFFFFF"/>
            </a:fontRef>
          </p:style>
        </p:cxnSp>
        <p:sp>
          <p:nvSpPr>
            <p:cNvPr id="11" name="KSO_Shape"/>
            <p:cNvSpPr/>
            <p:nvPr>
              <p:custDataLst>
                <p:tags r:id="rId9"/>
              </p:custDataLst>
            </p:nvPr>
          </p:nvSpPr>
          <p:spPr>
            <a:xfrm flipV="1">
              <a:off x="5905500" y="3872778"/>
              <a:ext cx="381000" cy="409678"/>
            </a:xfrm>
            <a:custGeom>
              <a:avLst/>
              <a:gdLst>
                <a:gd name="connsiteX0" fmla="*/ 84274 w 494050"/>
                <a:gd name="connsiteY0" fmla="*/ 98107 h 531069"/>
                <a:gd name="connsiteX1" fmla="*/ 84423 w 494050"/>
                <a:gd name="connsiteY1" fmla="*/ 98165 h 531069"/>
                <a:gd name="connsiteX2" fmla="*/ 83683 w 494050"/>
                <a:gd name="connsiteY2" fmla="*/ 98867 h 531069"/>
                <a:gd name="connsiteX3" fmla="*/ 423146 w 494050"/>
                <a:gd name="connsiteY3" fmla="*/ 0 h 531069"/>
                <a:gd name="connsiteX4" fmla="*/ 395440 w 494050"/>
                <a:gd name="connsiteY4" fmla="*/ 62229 h 531069"/>
                <a:gd name="connsiteX5" fmla="*/ 406255 w 494050"/>
                <a:gd name="connsiteY5" fmla="*/ 71591 h 531069"/>
                <a:gd name="connsiteX6" fmla="*/ 494044 w 494050"/>
                <a:gd name="connsiteY6" fmla="*/ 276386 h 531069"/>
                <a:gd name="connsiteX7" fmla="*/ 493844 w 494050"/>
                <a:gd name="connsiteY7" fmla="*/ 291720 h 531069"/>
                <a:gd name="connsiteX8" fmla="*/ 489376 w 494050"/>
                <a:gd name="connsiteY8" fmla="*/ 331393 h 531069"/>
                <a:gd name="connsiteX9" fmla="*/ 274337 w 494050"/>
                <a:gd name="connsiteY9" fmla="*/ 529541 h 531069"/>
                <a:gd name="connsiteX10" fmla="*/ 20946 w 494050"/>
                <a:gd name="connsiteY10" fmla="*/ 383604 h 531069"/>
                <a:gd name="connsiteX11" fmla="*/ 69840 w 494050"/>
                <a:gd name="connsiteY11" fmla="*/ 111994 h 531069"/>
                <a:gd name="connsiteX12" fmla="*/ 83683 w 494050"/>
                <a:gd name="connsiteY12" fmla="*/ 98867 h 531069"/>
                <a:gd name="connsiteX13" fmla="*/ 82441 w 494050"/>
                <a:gd name="connsiteY13" fmla="*/ 100464 h 531069"/>
                <a:gd name="connsiteX14" fmla="*/ 46275 w 494050"/>
                <a:gd name="connsiteY14" fmla="*/ 342257 h 531069"/>
                <a:gd name="connsiteX15" fmla="*/ 231312 w 494050"/>
                <a:gd name="connsiteY15" fmla="*/ 478390 h 531069"/>
                <a:gd name="connsiteX16" fmla="*/ 425060 w 494050"/>
                <a:gd name="connsiteY16" fmla="*/ 284642 h 531069"/>
                <a:gd name="connsiteX17" fmla="*/ 362655 w 494050"/>
                <a:gd name="connsiteY17" fmla="*/ 142208 h 531069"/>
                <a:gd name="connsiteX18" fmla="*/ 360587 w 494050"/>
                <a:gd name="connsiteY18" fmla="*/ 140509 h 531069"/>
                <a:gd name="connsiteX19" fmla="*/ 336426 w 494050"/>
                <a:gd name="connsiteY19" fmla="*/ 194776 h 531069"/>
                <a:gd name="connsiteX20" fmla="*/ 214880 w 494050"/>
                <a:gd name="connsiteY20" fmla="*/ 23967 h 5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4050" h="531069">
                  <a:moveTo>
                    <a:pt x="84274" y="98107"/>
                  </a:moveTo>
                  <a:cubicBezTo>
                    <a:pt x="84621" y="97719"/>
                    <a:pt x="84687" y="97734"/>
                    <a:pt x="84423" y="98165"/>
                  </a:cubicBezTo>
                  <a:lnTo>
                    <a:pt x="83683" y="98867"/>
                  </a:lnTo>
                  <a:close/>
                  <a:moveTo>
                    <a:pt x="423146" y="0"/>
                  </a:moveTo>
                  <a:lnTo>
                    <a:pt x="395440" y="62229"/>
                  </a:lnTo>
                  <a:lnTo>
                    <a:pt x="406255" y="71591"/>
                  </a:lnTo>
                  <a:cubicBezTo>
                    <a:pt x="473633" y="133566"/>
                    <a:pt x="493625" y="204832"/>
                    <a:pt x="494044" y="276386"/>
                  </a:cubicBezTo>
                  <a:cubicBezTo>
                    <a:pt x="494073" y="281497"/>
                    <a:pt x="494003" y="286610"/>
                    <a:pt x="493844" y="291720"/>
                  </a:cubicBezTo>
                  <a:cubicBezTo>
                    <a:pt x="493432" y="304888"/>
                    <a:pt x="491960" y="318150"/>
                    <a:pt x="489376" y="331393"/>
                  </a:cubicBezTo>
                  <a:cubicBezTo>
                    <a:pt x="468702" y="437339"/>
                    <a:pt x="381617" y="517584"/>
                    <a:pt x="274337" y="529541"/>
                  </a:cubicBezTo>
                  <a:cubicBezTo>
                    <a:pt x="167057" y="541499"/>
                    <a:pt x="64440" y="482398"/>
                    <a:pt x="20946" y="383604"/>
                  </a:cubicBezTo>
                  <a:cubicBezTo>
                    <a:pt x="-19829" y="290984"/>
                    <a:pt x="215" y="183599"/>
                    <a:pt x="69840" y="111994"/>
                  </a:cubicBezTo>
                  <a:lnTo>
                    <a:pt x="83683" y="98867"/>
                  </a:lnTo>
                  <a:lnTo>
                    <a:pt x="82441" y="100464"/>
                  </a:lnTo>
                  <a:cubicBezTo>
                    <a:pt x="70421" y="116975"/>
                    <a:pt x="13101" y="209765"/>
                    <a:pt x="46275" y="342257"/>
                  </a:cubicBezTo>
                  <a:cubicBezTo>
                    <a:pt x="70805" y="421126"/>
                    <a:pt x="144371" y="478390"/>
                    <a:pt x="231312" y="478390"/>
                  </a:cubicBezTo>
                  <a:cubicBezTo>
                    <a:pt x="338316" y="478390"/>
                    <a:pt x="425060" y="391646"/>
                    <a:pt x="425060" y="284642"/>
                  </a:cubicBezTo>
                  <a:cubicBezTo>
                    <a:pt x="425060" y="228319"/>
                    <a:pt x="401027" y="177609"/>
                    <a:pt x="362655" y="142208"/>
                  </a:cubicBezTo>
                  <a:lnTo>
                    <a:pt x="360587" y="140509"/>
                  </a:lnTo>
                  <a:lnTo>
                    <a:pt x="336426" y="194776"/>
                  </a:lnTo>
                  <a:lnTo>
                    <a:pt x="214880" y="23967"/>
                  </a:lnTo>
                  <a:close/>
                </a:path>
              </a:pathLst>
            </a:custGeom>
            <a:solidFill>
              <a:srgbClr val="918485">
                <a:lumMod val="60000"/>
                <a:lumOff val="40000"/>
              </a:srgbClr>
            </a:solidFill>
            <a:ln>
              <a:noFill/>
            </a:ln>
          </p:spPr>
          <p:style>
            <a:lnRef idx="2">
              <a:srgbClr val="27B1B4">
                <a:shade val="50000"/>
              </a:srgbClr>
            </a:lnRef>
            <a:fillRef idx="1">
              <a:srgbClr val="27B1B4"/>
            </a:fillRef>
            <a:effectRef idx="0">
              <a:srgbClr val="27B1B4"/>
            </a:effectRef>
            <a:fontRef idx="minor">
              <a:sysClr val="window" lastClr="FFFFFF"/>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ysClr val="window" lastClr="FFFFFF"/>
                  </a:solidFill>
                  <a:latin typeface="Arial" panose="020B0604020202090204" pitchFamily="34" charset="0"/>
                  <a:ea typeface="+mn-ea"/>
                  <a:cs typeface="+mn-ea"/>
                </a:defRPr>
              </a:lvl1pPr>
              <a:lvl2pPr marL="457200" algn="l" rtl="0" eaLnBrk="0" fontAlgn="base" hangingPunct="0">
                <a:spcBef>
                  <a:spcPct val="0"/>
                </a:spcBef>
                <a:spcAft>
                  <a:spcPct val="0"/>
                </a:spcAft>
                <a:defRPr kern="1200">
                  <a:solidFill>
                    <a:sysClr val="window" lastClr="FFFFFF"/>
                  </a:solidFill>
                  <a:latin typeface="Arial" panose="020B0604020202090204" pitchFamily="34" charset="0"/>
                  <a:ea typeface="+mn-ea"/>
                  <a:cs typeface="+mn-ea"/>
                </a:defRPr>
              </a:lvl2pPr>
              <a:lvl3pPr marL="914400" algn="l" rtl="0" eaLnBrk="0" fontAlgn="base" hangingPunct="0">
                <a:spcBef>
                  <a:spcPct val="0"/>
                </a:spcBef>
                <a:spcAft>
                  <a:spcPct val="0"/>
                </a:spcAft>
                <a:defRPr kern="1200">
                  <a:solidFill>
                    <a:sysClr val="window" lastClr="FFFFFF"/>
                  </a:solidFill>
                  <a:latin typeface="Arial" panose="020B0604020202090204" pitchFamily="34" charset="0"/>
                  <a:ea typeface="+mn-ea"/>
                  <a:cs typeface="+mn-ea"/>
                </a:defRPr>
              </a:lvl3pPr>
              <a:lvl4pPr marL="1371600" algn="l" rtl="0" eaLnBrk="0" fontAlgn="base" hangingPunct="0">
                <a:spcBef>
                  <a:spcPct val="0"/>
                </a:spcBef>
                <a:spcAft>
                  <a:spcPct val="0"/>
                </a:spcAft>
                <a:defRPr kern="1200">
                  <a:solidFill>
                    <a:sysClr val="window" lastClr="FFFFFF"/>
                  </a:solidFill>
                  <a:latin typeface="Arial" panose="020B0604020202090204" pitchFamily="34" charset="0"/>
                  <a:ea typeface="+mn-ea"/>
                  <a:cs typeface="+mn-ea"/>
                </a:defRPr>
              </a:lvl4pPr>
              <a:lvl5pPr marL="1828800" algn="l" rtl="0" eaLnBrk="0" fontAlgn="base" hangingPunct="0">
                <a:spcBef>
                  <a:spcPct val="0"/>
                </a:spcBef>
                <a:spcAft>
                  <a:spcPct val="0"/>
                </a:spcAft>
                <a:defRPr kern="1200">
                  <a:solidFill>
                    <a:sysClr val="window" lastClr="FFFFFF"/>
                  </a:solidFill>
                  <a:latin typeface="Arial" panose="020B0604020202090204" pitchFamily="34" charset="0"/>
                  <a:ea typeface="+mn-ea"/>
                  <a:cs typeface="+mn-ea"/>
                </a:defRPr>
              </a:lvl5pPr>
              <a:lvl6pPr marL="2286000" algn="l" defTabSz="914400" rtl="0" eaLnBrk="1" latinLnBrk="0" hangingPunct="1">
                <a:defRPr kern="1200">
                  <a:solidFill>
                    <a:sysClr val="window" lastClr="FFFFFF"/>
                  </a:solidFill>
                  <a:latin typeface="Arial" panose="020B0604020202090204" pitchFamily="34" charset="0"/>
                  <a:ea typeface="+mn-ea"/>
                  <a:cs typeface="+mn-ea"/>
                </a:defRPr>
              </a:lvl6pPr>
              <a:lvl7pPr marL="2743200" algn="l" defTabSz="914400" rtl="0" eaLnBrk="1" latinLnBrk="0" hangingPunct="1">
                <a:defRPr kern="1200">
                  <a:solidFill>
                    <a:sysClr val="window" lastClr="FFFFFF"/>
                  </a:solidFill>
                  <a:latin typeface="Arial" panose="020B0604020202090204" pitchFamily="34" charset="0"/>
                  <a:ea typeface="+mn-ea"/>
                  <a:cs typeface="+mn-ea"/>
                </a:defRPr>
              </a:lvl7pPr>
              <a:lvl8pPr marL="3200400" algn="l" defTabSz="914400" rtl="0" eaLnBrk="1" latinLnBrk="0" hangingPunct="1">
                <a:defRPr kern="1200">
                  <a:solidFill>
                    <a:sysClr val="window" lastClr="FFFFFF"/>
                  </a:solidFill>
                  <a:latin typeface="Arial" panose="020B0604020202090204" pitchFamily="34" charset="0"/>
                  <a:ea typeface="+mn-ea"/>
                  <a:cs typeface="+mn-ea"/>
                </a:defRPr>
              </a:lvl8pPr>
              <a:lvl9pPr marL="3657600" algn="l" defTabSz="914400" rtl="0" eaLnBrk="1" latinLnBrk="0" hangingPunct="1">
                <a:defRPr kern="1200">
                  <a:solidFill>
                    <a:sysClr val="window" lastClr="FFFFFF"/>
                  </a:solidFill>
                  <a:latin typeface="Arial" panose="020B0604020202090204" pitchFamily="34" charset="0"/>
                  <a:ea typeface="+mn-ea"/>
                  <a:cs typeface="+mn-ea"/>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8" name="文本框 7"/>
          <p:cNvSpPr txBox="1"/>
          <p:nvPr/>
        </p:nvSpPr>
        <p:spPr>
          <a:xfrm>
            <a:off x="838200" y="108839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数据血缘</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 name="任意多边形 51"/>
          <p:cNvSpPr/>
          <p:nvPr>
            <p:custDataLst>
              <p:tags r:id="rId1"/>
            </p:custDataLst>
          </p:nvPr>
        </p:nvSpPr>
        <p:spPr bwMode="auto">
          <a:xfrm>
            <a:off x="5999020" y="1435759"/>
            <a:ext cx="1967017" cy="2066031"/>
          </a:xfrm>
          <a:custGeom>
            <a:avLst/>
            <a:gdLst/>
            <a:ahLst/>
            <a:cxnLst>
              <a:cxn ang="0">
                <a:pos x="401" y="292"/>
              </a:cxn>
              <a:cxn ang="0">
                <a:pos x="0" y="0"/>
              </a:cxn>
              <a:cxn ang="0">
                <a:pos x="0" y="422"/>
              </a:cxn>
              <a:cxn ang="0">
                <a:pos x="401" y="292"/>
              </a:cxn>
            </a:cxnLst>
            <a:rect l="0" t="0" r="r" b="b"/>
            <a:pathLst>
              <a:path w="401" h="422">
                <a:moveTo>
                  <a:pt x="401" y="292"/>
                </a:moveTo>
                <a:cubicBezTo>
                  <a:pt x="346" y="122"/>
                  <a:pt x="187" y="0"/>
                  <a:pt x="0" y="0"/>
                </a:cubicBezTo>
                <a:cubicBezTo>
                  <a:pt x="0" y="422"/>
                  <a:pt x="0" y="422"/>
                  <a:pt x="0" y="422"/>
                </a:cubicBezTo>
                <a:lnTo>
                  <a:pt x="401" y="292"/>
                </a:lnTo>
                <a:close/>
              </a:path>
            </a:pathLst>
          </a:custGeom>
          <a:solidFill>
            <a:srgbClr val="3498DB"/>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3" name="任意多边形 52"/>
          <p:cNvSpPr/>
          <p:nvPr>
            <p:custDataLst>
              <p:tags r:id="rId2"/>
            </p:custDataLst>
          </p:nvPr>
        </p:nvSpPr>
        <p:spPr bwMode="auto">
          <a:xfrm>
            <a:off x="4052087" y="1435759"/>
            <a:ext cx="1967017" cy="2066031"/>
          </a:xfrm>
          <a:custGeom>
            <a:avLst/>
            <a:gdLst/>
            <a:ahLst/>
            <a:cxnLst>
              <a:cxn ang="0">
                <a:pos x="401" y="0"/>
              </a:cxn>
              <a:cxn ang="0">
                <a:pos x="0" y="292"/>
              </a:cxn>
              <a:cxn ang="0">
                <a:pos x="401" y="422"/>
              </a:cxn>
              <a:cxn ang="0">
                <a:pos x="401" y="0"/>
              </a:cxn>
            </a:cxnLst>
            <a:rect l="0" t="0" r="r" b="b"/>
            <a:pathLst>
              <a:path w="401" h="422">
                <a:moveTo>
                  <a:pt x="401" y="0"/>
                </a:moveTo>
                <a:cubicBezTo>
                  <a:pt x="213" y="0"/>
                  <a:pt x="54" y="122"/>
                  <a:pt x="0" y="292"/>
                </a:cubicBezTo>
                <a:cubicBezTo>
                  <a:pt x="401" y="422"/>
                  <a:pt x="401" y="422"/>
                  <a:pt x="401" y="422"/>
                </a:cubicBezTo>
                <a:lnTo>
                  <a:pt x="401" y="0"/>
                </a:lnTo>
                <a:close/>
              </a:path>
            </a:pathLst>
          </a:custGeom>
          <a:solidFill>
            <a:srgbClr val="1F74AD"/>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4" name="任意多边形 53"/>
          <p:cNvSpPr/>
          <p:nvPr>
            <p:custDataLst>
              <p:tags r:id="rId3"/>
            </p:custDataLst>
          </p:nvPr>
        </p:nvSpPr>
        <p:spPr bwMode="auto">
          <a:xfrm>
            <a:off x="5984612" y="2819219"/>
            <a:ext cx="2066031" cy="2303657"/>
          </a:xfrm>
          <a:custGeom>
            <a:avLst/>
            <a:gdLst/>
            <a:ahLst/>
            <a:cxnLst>
              <a:cxn ang="0">
                <a:pos x="421" y="129"/>
              </a:cxn>
              <a:cxn ang="0">
                <a:pos x="401" y="0"/>
              </a:cxn>
              <a:cxn ang="0">
                <a:pos x="0" y="130"/>
              </a:cxn>
              <a:cxn ang="0">
                <a:pos x="247" y="470"/>
              </a:cxn>
              <a:cxn ang="0">
                <a:pos x="421" y="129"/>
              </a:cxn>
            </a:cxnLst>
            <a:rect l="0" t="0" r="r" b="b"/>
            <a:pathLst>
              <a:path w="421" h="470">
                <a:moveTo>
                  <a:pt x="421" y="129"/>
                </a:moveTo>
                <a:cubicBezTo>
                  <a:pt x="421" y="84"/>
                  <a:pt x="414" y="40"/>
                  <a:pt x="401" y="0"/>
                </a:cubicBezTo>
                <a:cubicBezTo>
                  <a:pt x="0" y="130"/>
                  <a:pt x="0" y="130"/>
                  <a:pt x="0" y="130"/>
                </a:cubicBezTo>
                <a:cubicBezTo>
                  <a:pt x="247" y="470"/>
                  <a:pt x="247" y="470"/>
                  <a:pt x="247" y="470"/>
                </a:cubicBezTo>
                <a:cubicBezTo>
                  <a:pt x="352" y="394"/>
                  <a:pt x="421" y="269"/>
                  <a:pt x="421" y="129"/>
                </a:cubicBezTo>
                <a:close/>
              </a:path>
            </a:pathLst>
          </a:custGeom>
          <a:solidFill>
            <a:srgbClr val="1AA3AA"/>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5" name="任意多边形 54"/>
          <p:cNvSpPr/>
          <p:nvPr>
            <p:custDataLst>
              <p:tags r:id="rId4"/>
            </p:custDataLst>
          </p:nvPr>
        </p:nvSpPr>
        <p:spPr bwMode="auto">
          <a:xfrm>
            <a:off x="3953073" y="2843669"/>
            <a:ext cx="2066031" cy="2303657"/>
          </a:xfrm>
          <a:custGeom>
            <a:avLst/>
            <a:gdLst/>
            <a:ahLst/>
            <a:cxnLst>
              <a:cxn ang="0">
                <a:pos x="21" y="0"/>
              </a:cxn>
              <a:cxn ang="0">
                <a:pos x="0" y="129"/>
              </a:cxn>
              <a:cxn ang="0">
                <a:pos x="175" y="470"/>
              </a:cxn>
              <a:cxn ang="0">
                <a:pos x="422" y="130"/>
              </a:cxn>
              <a:cxn ang="0">
                <a:pos x="21" y="0"/>
              </a:cxn>
            </a:cxnLst>
            <a:rect l="0" t="0" r="r" b="b"/>
            <a:pathLst>
              <a:path w="422" h="470">
                <a:moveTo>
                  <a:pt x="21" y="0"/>
                </a:moveTo>
                <a:cubicBezTo>
                  <a:pt x="7" y="40"/>
                  <a:pt x="0" y="84"/>
                  <a:pt x="0" y="129"/>
                </a:cubicBezTo>
                <a:cubicBezTo>
                  <a:pt x="0" y="269"/>
                  <a:pt x="69" y="394"/>
                  <a:pt x="175" y="470"/>
                </a:cubicBezTo>
                <a:cubicBezTo>
                  <a:pt x="422" y="130"/>
                  <a:pt x="422" y="130"/>
                  <a:pt x="422" y="130"/>
                </a:cubicBezTo>
                <a:lnTo>
                  <a:pt x="21" y="0"/>
                </a:lnTo>
                <a:close/>
              </a:path>
            </a:pathLst>
          </a:custGeom>
          <a:solidFill>
            <a:srgbClr val="9BBB59"/>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6" name="任意多边形 55"/>
          <p:cNvSpPr/>
          <p:nvPr>
            <p:custDataLst>
              <p:tags r:id="rId5"/>
            </p:custDataLst>
          </p:nvPr>
        </p:nvSpPr>
        <p:spPr bwMode="auto">
          <a:xfrm>
            <a:off x="4791084" y="3467298"/>
            <a:ext cx="2422470" cy="2059427"/>
          </a:xfrm>
          <a:custGeom>
            <a:avLst/>
            <a:gdLst/>
            <a:ahLst/>
            <a:cxnLst>
              <a:cxn ang="0">
                <a:pos x="0" y="340"/>
              </a:cxn>
              <a:cxn ang="0">
                <a:pos x="247" y="420"/>
              </a:cxn>
              <a:cxn ang="0">
                <a:pos x="494" y="340"/>
              </a:cxn>
              <a:cxn ang="0">
                <a:pos x="247" y="0"/>
              </a:cxn>
              <a:cxn ang="0">
                <a:pos x="0" y="340"/>
              </a:cxn>
            </a:cxnLst>
            <a:rect l="0" t="0" r="r" b="b"/>
            <a:pathLst>
              <a:path w="494" h="420">
                <a:moveTo>
                  <a:pt x="0" y="340"/>
                </a:moveTo>
                <a:cubicBezTo>
                  <a:pt x="69" y="391"/>
                  <a:pt x="154" y="420"/>
                  <a:pt x="247" y="420"/>
                </a:cubicBezTo>
                <a:cubicBezTo>
                  <a:pt x="339" y="420"/>
                  <a:pt x="424" y="391"/>
                  <a:pt x="494" y="340"/>
                </a:cubicBezTo>
                <a:cubicBezTo>
                  <a:pt x="247" y="0"/>
                  <a:pt x="247" y="0"/>
                  <a:pt x="247" y="0"/>
                </a:cubicBezTo>
                <a:lnTo>
                  <a:pt x="0" y="340"/>
                </a:lnTo>
                <a:close/>
              </a:path>
            </a:pathLst>
          </a:custGeom>
          <a:solidFill>
            <a:srgbClr val="69A35B"/>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8" name="任意多边形 57"/>
          <p:cNvSpPr/>
          <p:nvPr>
            <p:custDataLst>
              <p:tags r:id="rId6"/>
            </p:custDataLst>
          </p:nvPr>
        </p:nvSpPr>
        <p:spPr bwMode="auto">
          <a:xfrm>
            <a:off x="5005751" y="2467425"/>
            <a:ext cx="2006621" cy="2006621"/>
          </a:xfrm>
          <a:custGeom>
            <a:avLst/>
            <a:gdLst/>
            <a:ahLst/>
            <a:cxnLst>
              <a:cxn ang="0">
                <a:pos x="404" y="164"/>
              </a:cxn>
              <a:cxn ang="0">
                <a:pos x="268" y="11"/>
              </a:cxn>
              <a:cxn ang="0">
                <a:pos x="216" y="2"/>
              </a:cxn>
              <a:cxn ang="0">
                <a:pos x="163" y="5"/>
              </a:cxn>
              <a:cxn ang="0">
                <a:pos x="11" y="141"/>
              </a:cxn>
              <a:cxn ang="0">
                <a:pos x="1" y="193"/>
              </a:cxn>
              <a:cxn ang="0">
                <a:pos x="5" y="246"/>
              </a:cxn>
              <a:cxn ang="0">
                <a:pos x="141" y="399"/>
              </a:cxn>
              <a:cxn ang="0">
                <a:pos x="193" y="408"/>
              </a:cxn>
              <a:cxn ang="0">
                <a:pos x="246" y="404"/>
              </a:cxn>
              <a:cxn ang="0">
                <a:pos x="398" y="268"/>
              </a:cxn>
              <a:cxn ang="0">
                <a:pos x="408" y="216"/>
              </a:cxn>
              <a:cxn ang="0">
                <a:pos x="404" y="164"/>
              </a:cxn>
            </a:cxnLst>
            <a:rect l="0" t="0" r="r" b="b"/>
            <a:pathLst>
              <a:path w="409" h="409">
                <a:moveTo>
                  <a:pt x="404" y="164"/>
                </a:moveTo>
                <a:cubicBezTo>
                  <a:pt x="389" y="92"/>
                  <a:pt x="337" y="34"/>
                  <a:pt x="268" y="11"/>
                </a:cubicBezTo>
                <a:cubicBezTo>
                  <a:pt x="252" y="6"/>
                  <a:pt x="234" y="3"/>
                  <a:pt x="216" y="2"/>
                </a:cubicBezTo>
                <a:cubicBezTo>
                  <a:pt x="198" y="0"/>
                  <a:pt x="180" y="2"/>
                  <a:pt x="163" y="5"/>
                </a:cubicBezTo>
                <a:cubicBezTo>
                  <a:pt x="92" y="20"/>
                  <a:pt x="34" y="72"/>
                  <a:pt x="11" y="141"/>
                </a:cubicBezTo>
                <a:cubicBezTo>
                  <a:pt x="6" y="158"/>
                  <a:pt x="2" y="175"/>
                  <a:pt x="1" y="193"/>
                </a:cubicBezTo>
                <a:cubicBezTo>
                  <a:pt x="0" y="212"/>
                  <a:pt x="2" y="229"/>
                  <a:pt x="5" y="246"/>
                </a:cubicBezTo>
                <a:cubicBezTo>
                  <a:pt x="20" y="318"/>
                  <a:pt x="72" y="376"/>
                  <a:pt x="141" y="399"/>
                </a:cubicBezTo>
                <a:cubicBezTo>
                  <a:pt x="158" y="404"/>
                  <a:pt x="175" y="407"/>
                  <a:pt x="193" y="408"/>
                </a:cubicBezTo>
                <a:cubicBezTo>
                  <a:pt x="211" y="409"/>
                  <a:pt x="229" y="408"/>
                  <a:pt x="246" y="404"/>
                </a:cubicBezTo>
                <a:cubicBezTo>
                  <a:pt x="317" y="390"/>
                  <a:pt x="376" y="338"/>
                  <a:pt x="398" y="268"/>
                </a:cubicBezTo>
                <a:cubicBezTo>
                  <a:pt x="404" y="252"/>
                  <a:pt x="407" y="235"/>
                  <a:pt x="408" y="216"/>
                </a:cubicBezTo>
                <a:cubicBezTo>
                  <a:pt x="409" y="198"/>
                  <a:pt x="408" y="181"/>
                  <a:pt x="404" y="164"/>
                </a:cubicBezTo>
                <a:close/>
              </a:path>
            </a:pathLst>
          </a:custGeom>
          <a:solidFill>
            <a:srgbClr val="FFFFFF"/>
          </a:solidFill>
          <a:ln w="19050">
            <a:solidFill>
              <a:srgbClr val="000000">
                <a:lumMod val="75000"/>
                <a:lumOff val="25000"/>
              </a:srgbClr>
            </a:solidFill>
            <a:round/>
          </a:ln>
        </p:spPr>
        <p:txBody>
          <a:bodyPr anchor="ctr"/>
          <a:p>
            <a:pPr algn="ctr">
              <a:lnSpc>
                <a:spcPct val="130000"/>
              </a:lnSpc>
            </a:pPr>
            <a:endParaRPr>
              <a:latin typeface="微软雅黑" pitchFamily="34" charset="-122"/>
              <a:ea typeface="微软雅黑" pitchFamily="34" charset="-122"/>
            </a:endParaRPr>
          </a:p>
        </p:txBody>
      </p:sp>
      <p:sp>
        <p:nvSpPr>
          <p:cNvPr id="60" name="任意多边形 59"/>
          <p:cNvSpPr/>
          <p:nvPr>
            <p:custDataLst>
              <p:tags r:id="rId7"/>
            </p:custDataLst>
          </p:nvPr>
        </p:nvSpPr>
        <p:spPr bwMode="auto">
          <a:xfrm>
            <a:off x="5535676" y="2990950"/>
            <a:ext cx="946771" cy="959572"/>
          </a:xfrm>
          <a:custGeom>
            <a:avLst/>
            <a:gdLst/>
            <a:ahLst/>
            <a:cxnLst>
              <a:cxn ang="0">
                <a:pos x="35" y="0"/>
              </a:cxn>
              <a:cxn ang="0">
                <a:pos x="0" y="36"/>
              </a:cxn>
              <a:cxn ang="0">
                <a:pos x="35" y="71"/>
              </a:cxn>
              <a:cxn ang="0">
                <a:pos x="71" y="36"/>
              </a:cxn>
              <a:cxn ang="0">
                <a:pos x="35" y="0"/>
              </a:cxn>
              <a:cxn ang="0">
                <a:pos x="40" y="67"/>
              </a:cxn>
              <a:cxn ang="0">
                <a:pos x="35" y="63"/>
              </a:cxn>
              <a:cxn ang="0">
                <a:pos x="31" y="67"/>
              </a:cxn>
              <a:cxn ang="0">
                <a:pos x="4" y="40"/>
              </a:cxn>
              <a:cxn ang="0">
                <a:pos x="8" y="36"/>
              </a:cxn>
              <a:cxn ang="0">
                <a:pos x="4" y="31"/>
              </a:cxn>
              <a:cxn ang="0">
                <a:pos x="31" y="4"/>
              </a:cxn>
              <a:cxn ang="0">
                <a:pos x="35" y="9"/>
              </a:cxn>
              <a:cxn ang="0">
                <a:pos x="40" y="4"/>
              </a:cxn>
              <a:cxn ang="0">
                <a:pos x="67" y="31"/>
              </a:cxn>
              <a:cxn ang="0">
                <a:pos x="62" y="36"/>
              </a:cxn>
              <a:cxn ang="0">
                <a:pos x="67" y="40"/>
              </a:cxn>
              <a:cxn ang="0">
                <a:pos x="40" y="67"/>
              </a:cxn>
            </a:cxnLst>
            <a:rect l="0" t="0" r="r" b="b"/>
            <a:pathLst>
              <a:path w="71" h="71">
                <a:moveTo>
                  <a:pt x="35" y="0"/>
                </a:moveTo>
                <a:cubicBezTo>
                  <a:pt x="16" y="0"/>
                  <a:pt x="0" y="16"/>
                  <a:pt x="0" y="36"/>
                </a:cubicBezTo>
                <a:cubicBezTo>
                  <a:pt x="0" y="55"/>
                  <a:pt x="16" y="71"/>
                  <a:pt x="35" y="71"/>
                </a:cubicBezTo>
                <a:cubicBezTo>
                  <a:pt x="55" y="71"/>
                  <a:pt x="71" y="55"/>
                  <a:pt x="71" y="36"/>
                </a:cubicBezTo>
                <a:cubicBezTo>
                  <a:pt x="71" y="16"/>
                  <a:pt x="55" y="0"/>
                  <a:pt x="35" y="0"/>
                </a:cubicBezTo>
                <a:close/>
                <a:moveTo>
                  <a:pt x="40" y="67"/>
                </a:moveTo>
                <a:cubicBezTo>
                  <a:pt x="40" y="65"/>
                  <a:pt x="38" y="63"/>
                  <a:pt x="35" y="63"/>
                </a:cubicBezTo>
                <a:cubicBezTo>
                  <a:pt x="33" y="63"/>
                  <a:pt x="31" y="65"/>
                  <a:pt x="31" y="67"/>
                </a:cubicBezTo>
                <a:cubicBezTo>
                  <a:pt x="17" y="65"/>
                  <a:pt x="6" y="54"/>
                  <a:pt x="4" y="40"/>
                </a:cubicBezTo>
                <a:cubicBezTo>
                  <a:pt x="6" y="40"/>
                  <a:pt x="8" y="38"/>
                  <a:pt x="8" y="36"/>
                </a:cubicBezTo>
                <a:cubicBezTo>
                  <a:pt x="8" y="33"/>
                  <a:pt x="6" y="31"/>
                  <a:pt x="4" y="31"/>
                </a:cubicBezTo>
                <a:cubicBezTo>
                  <a:pt x="6" y="17"/>
                  <a:pt x="17" y="6"/>
                  <a:pt x="31" y="4"/>
                </a:cubicBezTo>
                <a:cubicBezTo>
                  <a:pt x="31" y="7"/>
                  <a:pt x="33" y="9"/>
                  <a:pt x="35" y="9"/>
                </a:cubicBezTo>
                <a:cubicBezTo>
                  <a:pt x="38" y="9"/>
                  <a:pt x="40" y="7"/>
                  <a:pt x="40" y="4"/>
                </a:cubicBezTo>
                <a:cubicBezTo>
                  <a:pt x="54" y="6"/>
                  <a:pt x="65" y="17"/>
                  <a:pt x="67" y="31"/>
                </a:cubicBezTo>
                <a:cubicBezTo>
                  <a:pt x="64" y="31"/>
                  <a:pt x="62" y="33"/>
                  <a:pt x="62" y="36"/>
                </a:cubicBezTo>
                <a:cubicBezTo>
                  <a:pt x="62" y="38"/>
                  <a:pt x="64" y="40"/>
                  <a:pt x="67" y="40"/>
                </a:cubicBezTo>
                <a:cubicBezTo>
                  <a:pt x="65" y="54"/>
                  <a:pt x="54" y="65"/>
                  <a:pt x="40" y="67"/>
                </a:cubicBez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61" name="任意多边形 60"/>
          <p:cNvSpPr/>
          <p:nvPr>
            <p:custDataLst>
              <p:tags r:id="rId8"/>
            </p:custDataLst>
          </p:nvPr>
        </p:nvSpPr>
        <p:spPr bwMode="auto">
          <a:xfrm>
            <a:off x="5970679" y="3157271"/>
            <a:ext cx="307061" cy="345449"/>
          </a:xfrm>
          <a:custGeom>
            <a:avLst/>
            <a:gdLst/>
            <a:ahLst/>
            <a:cxnLst>
              <a:cxn ang="0">
                <a:pos x="6" y="22"/>
              </a:cxn>
              <a:cxn ang="0">
                <a:pos x="6" y="0"/>
              </a:cxn>
              <a:cxn ang="0">
                <a:pos x="0" y="0"/>
              </a:cxn>
              <a:cxn ang="0">
                <a:pos x="0" y="27"/>
              </a:cxn>
              <a:cxn ang="0">
                <a:pos x="24" y="27"/>
              </a:cxn>
              <a:cxn ang="0">
                <a:pos x="24" y="22"/>
              </a:cxn>
              <a:cxn ang="0">
                <a:pos x="6" y="22"/>
              </a:cxn>
            </a:cxnLst>
            <a:rect l="0" t="0" r="r" b="b"/>
            <a:pathLst>
              <a:path w="24" h="27">
                <a:moveTo>
                  <a:pt x="6" y="22"/>
                </a:moveTo>
                <a:lnTo>
                  <a:pt x="6" y="0"/>
                </a:lnTo>
                <a:lnTo>
                  <a:pt x="0" y="0"/>
                </a:lnTo>
                <a:lnTo>
                  <a:pt x="0" y="27"/>
                </a:lnTo>
                <a:lnTo>
                  <a:pt x="24" y="27"/>
                </a:lnTo>
                <a:lnTo>
                  <a:pt x="24" y="22"/>
                </a:lnTo>
                <a:lnTo>
                  <a:pt x="6" y="22"/>
                </a:ln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0" name="任意多边形 49"/>
          <p:cNvSpPr/>
          <p:nvPr>
            <p:custDataLst>
              <p:tags r:id="rId9"/>
            </p:custDataLst>
          </p:nvPr>
        </p:nvSpPr>
        <p:spPr bwMode="auto">
          <a:xfrm>
            <a:off x="6766966" y="1988683"/>
            <a:ext cx="273108" cy="224033"/>
          </a:xfrm>
          <a:custGeom>
            <a:avLst/>
            <a:gdLst/>
            <a:ahLst/>
            <a:cxnLst>
              <a:cxn ang="0">
                <a:pos x="44" y="12"/>
              </a:cxn>
              <a:cxn ang="0">
                <a:pos x="17" y="28"/>
              </a:cxn>
              <a:cxn ang="0">
                <a:pos x="16" y="28"/>
              </a:cxn>
              <a:cxn ang="0">
                <a:pos x="15" y="28"/>
              </a:cxn>
              <a:cxn ang="0">
                <a:pos x="14" y="27"/>
              </a:cxn>
              <a:cxn ang="0">
                <a:pos x="42" y="6"/>
              </a:cxn>
              <a:cxn ang="0">
                <a:pos x="46" y="6"/>
              </a:cxn>
              <a:cxn ang="0">
                <a:pos x="74" y="27"/>
              </a:cxn>
              <a:cxn ang="0">
                <a:pos x="73" y="28"/>
              </a:cxn>
              <a:cxn ang="0">
                <a:pos x="72" y="28"/>
              </a:cxn>
              <a:cxn ang="0">
                <a:pos x="71" y="28"/>
              </a:cxn>
              <a:cxn ang="0">
                <a:pos x="44" y="12"/>
              </a:cxn>
              <a:cxn ang="0">
                <a:pos x="81" y="27"/>
              </a:cxn>
              <a:cxn ang="0">
                <a:pos x="46" y="0"/>
              </a:cxn>
              <a:cxn ang="0">
                <a:pos x="42" y="0"/>
              </a:cxn>
              <a:cxn ang="0">
                <a:pos x="8" y="27"/>
              </a:cxn>
              <a:cxn ang="0">
                <a:pos x="6" y="28"/>
              </a:cxn>
              <a:cxn ang="0">
                <a:pos x="0" y="42"/>
              </a:cxn>
              <a:cxn ang="0">
                <a:pos x="0" y="48"/>
              </a:cxn>
              <a:cxn ang="0">
                <a:pos x="8" y="58"/>
              </a:cxn>
              <a:cxn ang="0">
                <a:pos x="15" y="58"/>
              </a:cxn>
              <a:cxn ang="0">
                <a:pos x="17" y="58"/>
              </a:cxn>
              <a:cxn ang="0">
                <a:pos x="18" y="58"/>
              </a:cxn>
              <a:cxn ang="0">
                <a:pos x="44" y="73"/>
              </a:cxn>
              <a:cxn ang="0">
                <a:pos x="70" y="58"/>
              </a:cxn>
              <a:cxn ang="0">
                <a:pos x="71" y="58"/>
              </a:cxn>
              <a:cxn ang="0">
                <a:pos x="73" y="58"/>
              </a:cxn>
              <a:cxn ang="0">
                <a:pos x="80" y="58"/>
              </a:cxn>
              <a:cxn ang="0">
                <a:pos x="88" y="48"/>
              </a:cxn>
              <a:cxn ang="0">
                <a:pos x="88" y="42"/>
              </a:cxn>
              <a:cxn ang="0">
                <a:pos x="82" y="28"/>
              </a:cxn>
              <a:cxn ang="0">
                <a:pos x="81" y="27"/>
              </a:cxn>
            </a:cxnLst>
            <a:rect l="0" t="0" r="r" b="b"/>
            <a:pathLst>
              <a:path w="88" h="73">
                <a:moveTo>
                  <a:pt x="44" y="12"/>
                </a:moveTo>
                <a:cubicBezTo>
                  <a:pt x="32" y="12"/>
                  <a:pt x="22" y="18"/>
                  <a:pt x="17" y="28"/>
                </a:cubicBezTo>
                <a:cubicBezTo>
                  <a:pt x="17" y="28"/>
                  <a:pt x="17" y="28"/>
                  <a:pt x="16" y="28"/>
                </a:cubicBezTo>
                <a:cubicBezTo>
                  <a:pt x="16" y="28"/>
                  <a:pt x="15" y="28"/>
                  <a:pt x="15" y="28"/>
                </a:cubicBezTo>
                <a:cubicBezTo>
                  <a:pt x="15" y="28"/>
                  <a:pt x="14" y="28"/>
                  <a:pt x="14" y="27"/>
                </a:cubicBezTo>
                <a:cubicBezTo>
                  <a:pt x="15" y="15"/>
                  <a:pt x="28" y="6"/>
                  <a:pt x="42" y="6"/>
                </a:cubicBezTo>
                <a:cubicBezTo>
                  <a:pt x="46" y="6"/>
                  <a:pt x="46" y="6"/>
                  <a:pt x="46" y="6"/>
                </a:cubicBezTo>
                <a:cubicBezTo>
                  <a:pt x="60" y="6"/>
                  <a:pt x="72" y="15"/>
                  <a:pt x="74" y="27"/>
                </a:cubicBezTo>
                <a:cubicBezTo>
                  <a:pt x="74" y="27"/>
                  <a:pt x="74" y="28"/>
                  <a:pt x="73" y="28"/>
                </a:cubicBezTo>
                <a:cubicBezTo>
                  <a:pt x="73" y="28"/>
                  <a:pt x="73" y="28"/>
                  <a:pt x="72" y="28"/>
                </a:cubicBezTo>
                <a:cubicBezTo>
                  <a:pt x="72" y="28"/>
                  <a:pt x="71" y="28"/>
                  <a:pt x="71" y="28"/>
                </a:cubicBezTo>
                <a:cubicBezTo>
                  <a:pt x="66" y="18"/>
                  <a:pt x="56" y="12"/>
                  <a:pt x="44" y="12"/>
                </a:cubicBezTo>
                <a:moveTo>
                  <a:pt x="81" y="27"/>
                </a:moveTo>
                <a:cubicBezTo>
                  <a:pt x="79" y="12"/>
                  <a:pt x="64" y="0"/>
                  <a:pt x="46" y="0"/>
                </a:cubicBezTo>
                <a:cubicBezTo>
                  <a:pt x="42" y="0"/>
                  <a:pt x="42" y="0"/>
                  <a:pt x="42" y="0"/>
                </a:cubicBezTo>
                <a:cubicBezTo>
                  <a:pt x="24" y="0"/>
                  <a:pt x="9" y="11"/>
                  <a:pt x="8" y="27"/>
                </a:cubicBezTo>
                <a:cubicBezTo>
                  <a:pt x="7" y="28"/>
                  <a:pt x="7" y="28"/>
                  <a:pt x="6" y="28"/>
                </a:cubicBezTo>
                <a:cubicBezTo>
                  <a:pt x="4" y="29"/>
                  <a:pt x="0" y="32"/>
                  <a:pt x="0" y="42"/>
                </a:cubicBezTo>
                <a:cubicBezTo>
                  <a:pt x="0" y="48"/>
                  <a:pt x="0" y="48"/>
                  <a:pt x="0" y="48"/>
                </a:cubicBezTo>
                <a:cubicBezTo>
                  <a:pt x="0" y="56"/>
                  <a:pt x="6" y="58"/>
                  <a:pt x="8" y="58"/>
                </a:cubicBezTo>
                <a:cubicBezTo>
                  <a:pt x="15" y="58"/>
                  <a:pt x="15" y="58"/>
                  <a:pt x="15" y="58"/>
                </a:cubicBezTo>
                <a:cubicBezTo>
                  <a:pt x="16" y="58"/>
                  <a:pt x="16" y="57"/>
                  <a:pt x="17" y="58"/>
                </a:cubicBezTo>
                <a:cubicBezTo>
                  <a:pt x="17" y="58"/>
                  <a:pt x="18" y="58"/>
                  <a:pt x="18" y="58"/>
                </a:cubicBezTo>
                <a:cubicBezTo>
                  <a:pt x="23" y="67"/>
                  <a:pt x="33" y="73"/>
                  <a:pt x="44" y="73"/>
                </a:cubicBezTo>
                <a:cubicBezTo>
                  <a:pt x="55" y="73"/>
                  <a:pt x="65" y="67"/>
                  <a:pt x="70" y="58"/>
                </a:cubicBezTo>
                <a:cubicBezTo>
                  <a:pt x="70" y="58"/>
                  <a:pt x="71" y="58"/>
                  <a:pt x="71" y="58"/>
                </a:cubicBezTo>
                <a:cubicBezTo>
                  <a:pt x="72" y="57"/>
                  <a:pt x="72" y="58"/>
                  <a:pt x="73" y="58"/>
                </a:cubicBezTo>
                <a:cubicBezTo>
                  <a:pt x="80" y="58"/>
                  <a:pt x="80" y="58"/>
                  <a:pt x="80" y="58"/>
                </a:cubicBezTo>
                <a:cubicBezTo>
                  <a:pt x="83" y="58"/>
                  <a:pt x="88" y="56"/>
                  <a:pt x="88" y="48"/>
                </a:cubicBezTo>
                <a:cubicBezTo>
                  <a:pt x="88" y="42"/>
                  <a:pt x="88" y="42"/>
                  <a:pt x="88" y="42"/>
                </a:cubicBezTo>
                <a:cubicBezTo>
                  <a:pt x="88" y="32"/>
                  <a:pt x="84" y="29"/>
                  <a:pt x="82" y="28"/>
                </a:cubicBezTo>
                <a:cubicBezTo>
                  <a:pt x="81" y="28"/>
                  <a:pt x="81" y="28"/>
                  <a:pt x="81" y="27"/>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1" name="任意多边形 50"/>
          <p:cNvSpPr/>
          <p:nvPr>
            <p:custDataLst>
              <p:tags r:id="rId10"/>
            </p:custDataLst>
          </p:nvPr>
        </p:nvSpPr>
        <p:spPr bwMode="auto">
          <a:xfrm>
            <a:off x="6717893" y="2238319"/>
            <a:ext cx="371257" cy="177093"/>
          </a:xfrm>
          <a:custGeom>
            <a:avLst/>
            <a:gdLst/>
            <a:ahLst/>
            <a:cxnLst>
              <a:cxn ang="0">
                <a:pos x="85" y="26"/>
              </a:cxn>
              <a:cxn ang="0">
                <a:pos x="82" y="28"/>
              </a:cxn>
              <a:cxn ang="0">
                <a:pos x="67" y="28"/>
              </a:cxn>
              <a:cxn ang="0">
                <a:pos x="65" y="26"/>
              </a:cxn>
              <a:cxn ang="0">
                <a:pos x="65" y="22"/>
              </a:cxn>
              <a:cxn ang="0">
                <a:pos x="67" y="20"/>
              </a:cxn>
              <a:cxn ang="0">
                <a:pos x="82" y="20"/>
              </a:cxn>
              <a:cxn ang="0">
                <a:pos x="85" y="22"/>
              </a:cxn>
              <a:cxn ang="0">
                <a:pos x="85" y="26"/>
              </a:cxn>
              <a:cxn ang="0">
                <a:pos x="119" y="54"/>
              </a:cxn>
              <a:cxn ang="0">
                <a:pos x="99" y="11"/>
              </a:cxn>
              <a:cxn ang="0">
                <a:pos x="85" y="0"/>
              </a:cxn>
              <a:cxn ang="0">
                <a:pos x="36" y="0"/>
              </a:cxn>
              <a:cxn ang="0">
                <a:pos x="35" y="0"/>
              </a:cxn>
              <a:cxn ang="0">
                <a:pos x="22" y="11"/>
              </a:cxn>
              <a:cxn ang="0">
                <a:pos x="1" y="54"/>
              </a:cxn>
              <a:cxn ang="0">
                <a:pos x="4" y="58"/>
              </a:cxn>
              <a:cxn ang="0">
                <a:pos x="19" y="58"/>
              </a:cxn>
              <a:cxn ang="0">
                <a:pos x="22" y="55"/>
              </a:cxn>
              <a:cxn ang="0">
                <a:pos x="31" y="39"/>
              </a:cxn>
              <a:cxn ang="0">
                <a:pos x="33" y="40"/>
              </a:cxn>
              <a:cxn ang="0">
                <a:pos x="34" y="54"/>
              </a:cxn>
              <a:cxn ang="0">
                <a:pos x="36" y="58"/>
              </a:cxn>
              <a:cxn ang="0">
                <a:pos x="86" y="58"/>
              </a:cxn>
              <a:cxn ang="0">
                <a:pos x="90" y="53"/>
              </a:cxn>
              <a:cxn ang="0">
                <a:pos x="90" y="40"/>
              </a:cxn>
              <a:cxn ang="0">
                <a:pos x="92" y="39"/>
              </a:cxn>
              <a:cxn ang="0">
                <a:pos x="100" y="55"/>
              </a:cxn>
              <a:cxn ang="0">
                <a:pos x="104" y="58"/>
              </a:cxn>
              <a:cxn ang="0">
                <a:pos x="116" y="58"/>
              </a:cxn>
              <a:cxn ang="0">
                <a:pos x="119" y="54"/>
              </a:cxn>
            </a:cxnLst>
            <a:rect l="0" t="0" r="r" b="b"/>
            <a:pathLst>
              <a:path w="120" h="58">
                <a:moveTo>
                  <a:pt x="85" y="26"/>
                </a:moveTo>
                <a:cubicBezTo>
                  <a:pt x="85" y="27"/>
                  <a:pt x="84" y="28"/>
                  <a:pt x="82" y="28"/>
                </a:cubicBezTo>
                <a:cubicBezTo>
                  <a:pt x="67" y="28"/>
                  <a:pt x="67" y="28"/>
                  <a:pt x="67" y="28"/>
                </a:cubicBezTo>
                <a:cubicBezTo>
                  <a:pt x="66" y="28"/>
                  <a:pt x="65" y="27"/>
                  <a:pt x="65" y="26"/>
                </a:cubicBezTo>
                <a:cubicBezTo>
                  <a:pt x="65" y="22"/>
                  <a:pt x="65" y="22"/>
                  <a:pt x="65" y="22"/>
                </a:cubicBezTo>
                <a:cubicBezTo>
                  <a:pt x="65" y="21"/>
                  <a:pt x="66" y="20"/>
                  <a:pt x="67" y="20"/>
                </a:cubicBezTo>
                <a:cubicBezTo>
                  <a:pt x="82" y="20"/>
                  <a:pt x="82" y="20"/>
                  <a:pt x="82" y="20"/>
                </a:cubicBezTo>
                <a:cubicBezTo>
                  <a:pt x="84" y="20"/>
                  <a:pt x="85" y="21"/>
                  <a:pt x="85" y="22"/>
                </a:cubicBezTo>
                <a:lnTo>
                  <a:pt x="85" y="26"/>
                </a:lnTo>
                <a:close/>
                <a:moveTo>
                  <a:pt x="119" y="54"/>
                </a:moveTo>
                <a:cubicBezTo>
                  <a:pt x="99" y="11"/>
                  <a:pt x="99" y="11"/>
                  <a:pt x="99" y="11"/>
                </a:cubicBezTo>
                <a:cubicBezTo>
                  <a:pt x="98" y="9"/>
                  <a:pt x="94" y="0"/>
                  <a:pt x="85" y="0"/>
                </a:cubicBezTo>
                <a:cubicBezTo>
                  <a:pt x="83" y="0"/>
                  <a:pt x="38" y="0"/>
                  <a:pt x="36" y="0"/>
                </a:cubicBezTo>
                <a:cubicBezTo>
                  <a:pt x="35" y="0"/>
                  <a:pt x="35" y="0"/>
                  <a:pt x="35" y="0"/>
                </a:cubicBezTo>
                <a:cubicBezTo>
                  <a:pt x="25" y="0"/>
                  <a:pt x="22" y="9"/>
                  <a:pt x="22" y="11"/>
                </a:cubicBezTo>
                <a:cubicBezTo>
                  <a:pt x="1" y="54"/>
                  <a:pt x="1" y="54"/>
                  <a:pt x="1" y="54"/>
                </a:cubicBezTo>
                <a:cubicBezTo>
                  <a:pt x="0" y="56"/>
                  <a:pt x="1" y="58"/>
                  <a:pt x="4" y="58"/>
                </a:cubicBezTo>
                <a:cubicBezTo>
                  <a:pt x="19" y="58"/>
                  <a:pt x="19" y="58"/>
                  <a:pt x="19" y="58"/>
                </a:cubicBezTo>
                <a:cubicBezTo>
                  <a:pt x="22" y="58"/>
                  <a:pt x="22" y="55"/>
                  <a:pt x="22" y="55"/>
                </a:cubicBezTo>
                <a:cubicBezTo>
                  <a:pt x="31" y="39"/>
                  <a:pt x="31" y="39"/>
                  <a:pt x="31" y="39"/>
                </a:cubicBezTo>
                <a:cubicBezTo>
                  <a:pt x="31" y="39"/>
                  <a:pt x="33" y="34"/>
                  <a:pt x="33" y="40"/>
                </a:cubicBezTo>
                <a:cubicBezTo>
                  <a:pt x="33" y="45"/>
                  <a:pt x="34" y="48"/>
                  <a:pt x="34" y="54"/>
                </a:cubicBezTo>
                <a:cubicBezTo>
                  <a:pt x="34" y="56"/>
                  <a:pt x="34" y="58"/>
                  <a:pt x="36" y="58"/>
                </a:cubicBezTo>
                <a:cubicBezTo>
                  <a:pt x="86" y="58"/>
                  <a:pt x="86" y="58"/>
                  <a:pt x="86" y="58"/>
                </a:cubicBezTo>
                <a:cubicBezTo>
                  <a:pt x="90" y="58"/>
                  <a:pt x="90" y="56"/>
                  <a:pt x="90" y="53"/>
                </a:cubicBezTo>
                <a:cubicBezTo>
                  <a:pt x="90" y="46"/>
                  <a:pt x="90" y="44"/>
                  <a:pt x="90" y="40"/>
                </a:cubicBezTo>
                <a:cubicBezTo>
                  <a:pt x="90" y="35"/>
                  <a:pt x="92" y="39"/>
                  <a:pt x="92" y="39"/>
                </a:cubicBezTo>
                <a:cubicBezTo>
                  <a:pt x="100" y="55"/>
                  <a:pt x="100" y="55"/>
                  <a:pt x="100" y="55"/>
                </a:cubicBezTo>
                <a:cubicBezTo>
                  <a:pt x="100" y="55"/>
                  <a:pt x="101" y="58"/>
                  <a:pt x="104" y="58"/>
                </a:cubicBezTo>
                <a:cubicBezTo>
                  <a:pt x="116" y="58"/>
                  <a:pt x="116" y="58"/>
                  <a:pt x="116" y="58"/>
                </a:cubicBezTo>
                <a:cubicBezTo>
                  <a:pt x="119" y="58"/>
                  <a:pt x="120" y="56"/>
                  <a:pt x="119" y="5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2" name="任意多边形 41"/>
          <p:cNvSpPr/>
          <p:nvPr>
            <p:custDataLst>
              <p:tags r:id="rId11"/>
            </p:custDataLst>
          </p:nvPr>
        </p:nvSpPr>
        <p:spPr bwMode="auto">
          <a:xfrm>
            <a:off x="4917769" y="2001155"/>
            <a:ext cx="356543" cy="114378"/>
          </a:xfrm>
          <a:custGeom>
            <a:avLst/>
            <a:gdLst/>
            <a:ahLst/>
            <a:cxnLst>
              <a:cxn ang="0">
                <a:pos x="101" y="30"/>
              </a:cxn>
              <a:cxn ang="0">
                <a:pos x="96" y="32"/>
              </a:cxn>
              <a:cxn ang="0">
                <a:pos x="55" y="13"/>
              </a:cxn>
              <a:cxn ang="0">
                <a:pos x="49" y="13"/>
              </a:cxn>
              <a:cxn ang="0">
                <a:pos x="7" y="32"/>
              </a:cxn>
              <a:cxn ang="0">
                <a:pos x="2" y="30"/>
              </a:cxn>
              <a:cxn ang="0">
                <a:pos x="1" y="26"/>
              </a:cxn>
              <a:cxn ang="0">
                <a:pos x="2" y="21"/>
              </a:cxn>
              <a:cxn ang="0">
                <a:pos x="49" y="0"/>
              </a:cxn>
              <a:cxn ang="0">
                <a:pos x="55" y="0"/>
              </a:cxn>
              <a:cxn ang="0">
                <a:pos x="101" y="21"/>
              </a:cxn>
              <a:cxn ang="0">
                <a:pos x="103" y="26"/>
              </a:cxn>
              <a:cxn ang="0">
                <a:pos x="101" y="30"/>
              </a:cxn>
            </a:cxnLst>
            <a:rect l="0" t="0" r="r" b="b"/>
            <a:pathLst>
              <a:path w="104" h="32">
                <a:moveTo>
                  <a:pt x="101" y="30"/>
                </a:moveTo>
                <a:cubicBezTo>
                  <a:pt x="100" y="32"/>
                  <a:pt x="98" y="32"/>
                  <a:pt x="96" y="32"/>
                </a:cubicBezTo>
                <a:cubicBezTo>
                  <a:pt x="55" y="13"/>
                  <a:pt x="55" y="13"/>
                  <a:pt x="55" y="13"/>
                </a:cubicBezTo>
                <a:cubicBezTo>
                  <a:pt x="53" y="12"/>
                  <a:pt x="50" y="12"/>
                  <a:pt x="49" y="13"/>
                </a:cubicBezTo>
                <a:cubicBezTo>
                  <a:pt x="7" y="32"/>
                  <a:pt x="7" y="32"/>
                  <a:pt x="7" y="32"/>
                </a:cubicBezTo>
                <a:cubicBezTo>
                  <a:pt x="5" y="32"/>
                  <a:pt x="3" y="32"/>
                  <a:pt x="2" y="30"/>
                </a:cubicBezTo>
                <a:cubicBezTo>
                  <a:pt x="1" y="26"/>
                  <a:pt x="1" y="26"/>
                  <a:pt x="1" y="26"/>
                </a:cubicBezTo>
                <a:cubicBezTo>
                  <a:pt x="0" y="24"/>
                  <a:pt x="1" y="22"/>
                  <a:pt x="2" y="21"/>
                </a:cubicBezTo>
                <a:cubicBezTo>
                  <a:pt x="49" y="0"/>
                  <a:pt x="49" y="0"/>
                  <a:pt x="49" y="0"/>
                </a:cubicBezTo>
                <a:cubicBezTo>
                  <a:pt x="50" y="0"/>
                  <a:pt x="53" y="0"/>
                  <a:pt x="55" y="0"/>
                </a:cubicBezTo>
                <a:cubicBezTo>
                  <a:pt x="101" y="21"/>
                  <a:pt x="101" y="21"/>
                  <a:pt x="101" y="21"/>
                </a:cubicBezTo>
                <a:cubicBezTo>
                  <a:pt x="103" y="22"/>
                  <a:pt x="104" y="24"/>
                  <a:pt x="103" y="26"/>
                </a:cubicBezTo>
                <a:lnTo>
                  <a:pt x="101" y="30"/>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3" name="任意多边形 42"/>
          <p:cNvSpPr/>
          <p:nvPr>
            <p:custDataLst>
              <p:tags r:id="rId12"/>
            </p:custDataLst>
          </p:nvPr>
        </p:nvSpPr>
        <p:spPr bwMode="auto">
          <a:xfrm>
            <a:off x="4962931" y="2135001"/>
            <a:ext cx="47539" cy="148447"/>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4" name="任意多边形 43"/>
          <p:cNvSpPr/>
          <p:nvPr>
            <p:custDataLst>
              <p:tags r:id="rId13"/>
            </p:custDataLst>
          </p:nvPr>
        </p:nvSpPr>
        <p:spPr bwMode="auto">
          <a:xfrm>
            <a:off x="5072270" y="2135001"/>
            <a:ext cx="47539" cy="148447"/>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5" name="任意多边形 44"/>
          <p:cNvSpPr/>
          <p:nvPr>
            <p:custDataLst>
              <p:tags r:id="rId14"/>
            </p:custDataLst>
          </p:nvPr>
        </p:nvSpPr>
        <p:spPr bwMode="auto">
          <a:xfrm>
            <a:off x="5181610" y="2135001"/>
            <a:ext cx="45163" cy="148447"/>
          </a:xfrm>
          <a:custGeom>
            <a:avLst/>
            <a:gdLst/>
            <a:ahLst/>
            <a:cxnLst>
              <a:cxn ang="0">
                <a:pos x="13" y="39"/>
              </a:cxn>
              <a:cxn ang="0">
                <a:pos x="11" y="42"/>
              </a:cxn>
              <a:cxn ang="0">
                <a:pos x="3" y="42"/>
              </a:cxn>
              <a:cxn ang="0">
                <a:pos x="0" y="39"/>
              </a:cxn>
              <a:cxn ang="0">
                <a:pos x="0" y="3"/>
              </a:cxn>
              <a:cxn ang="0">
                <a:pos x="3" y="0"/>
              </a:cxn>
              <a:cxn ang="0">
                <a:pos x="11" y="0"/>
              </a:cxn>
              <a:cxn ang="0">
                <a:pos x="13" y="3"/>
              </a:cxn>
              <a:cxn ang="0">
                <a:pos x="13" y="39"/>
              </a:cxn>
            </a:cxnLst>
            <a:rect l="0" t="0" r="r" b="b"/>
            <a:pathLst>
              <a:path w="13" h="42">
                <a:moveTo>
                  <a:pt x="13" y="39"/>
                </a:moveTo>
                <a:cubicBezTo>
                  <a:pt x="13"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3" y="2"/>
                  <a:pt x="13" y="3"/>
                </a:cubicBezTo>
                <a:lnTo>
                  <a:pt x="13"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6" name="任意多边形 45"/>
          <p:cNvSpPr/>
          <p:nvPr>
            <p:custDataLst>
              <p:tags r:id="rId15"/>
            </p:custDataLst>
          </p:nvPr>
        </p:nvSpPr>
        <p:spPr bwMode="auto">
          <a:xfrm>
            <a:off x="4917769" y="2315082"/>
            <a:ext cx="354166" cy="34070"/>
          </a:xfrm>
          <a:custGeom>
            <a:avLst/>
            <a:gdLst/>
            <a:ahLst/>
            <a:cxnLst>
              <a:cxn ang="0">
                <a:pos x="103" y="7"/>
              </a:cxn>
              <a:cxn ang="0">
                <a:pos x="100" y="10"/>
              </a:cxn>
              <a:cxn ang="0">
                <a:pos x="4" y="10"/>
              </a:cxn>
              <a:cxn ang="0">
                <a:pos x="0" y="7"/>
              </a:cxn>
              <a:cxn ang="0">
                <a:pos x="0" y="3"/>
              </a:cxn>
              <a:cxn ang="0">
                <a:pos x="4" y="0"/>
              </a:cxn>
              <a:cxn ang="0">
                <a:pos x="100" y="0"/>
              </a:cxn>
              <a:cxn ang="0">
                <a:pos x="103" y="3"/>
              </a:cxn>
              <a:cxn ang="0">
                <a:pos x="103" y="7"/>
              </a:cxn>
            </a:cxnLst>
            <a:rect l="0" t="0" r="r" b="b"/>
            <a:pathLst>
              <a:path w="103" h="10">
                <a:moveTo>
                  <a:pt x="103" y="7"/>
                </a:moveTo>
                <a:cubicBezTo>
                  <a:pt x="103" y="9"/>
                  <a:pt x="102" y="10"/>
                  <a:pt x="100" y="10"/>
                </a:cubicBezTo>
                <a:cubicBezTo>
                  <a:pt x="4" y="10"/>
                  <a:pt x="4" y="10"/>
                  <a:pt x="4" y="10"/>
                </a:cubicBezTo>
                <a:cubicBezTo>
                  <a:pt x="2" y="10"/>
                  <a:pt x="0" y="9"/>
                  <a:pt x="0" y="7"/>
                </a:cubicBezTo>
                <a:cubicBezTo>
                  <a:pt x="0" y="3"/>
                  <a:pt x="0" y="3"/>
                  <a:pt x="0" y="3"/>
                </a:cubicBezTo>
                <a:cubicBezTo>
                  <a:pt x="0" y="1"/>
                  <a:pt x="2" y="0"/>
                  <a:pt x="4" y="0"/>
                </a:cubicBezTo>
                <a:cubicBezTo>
                  <a:pt x="100" y="0"/>
                  <a:pt x="100" y="0"/>
                  <a:pt x="100" y="0"/>
                </a:cubicBezTo>
                <a:cubicBezTo>
                  <a:pt x="102" y="0"/>
                  <a:pt x="103" y="1"/>
                  <a:pt x="103" y="3"/>
                </a:cubicBezTo>
                <a:lnTo>
                  <a:pt x="103" y="7"/>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7" name="任意多边形 46"/>
          <p:cNvSpPr/>
          <p:nvPr>
            <p:custDataLst>
              <p:tags r:id="rId16"/>
            </p:custDataLst>
          </p:nvPr>
        </p:nvSpPr>
        <p:spPr bwMode="auto">
          <a:xfrm>
            <a:off x="4889246" y="2371055"/>
            <a:ext cx="408835" cy="38937"/>
          </a:xfrm>
          <a:custGeom>
            <a:avLst/>
            <a:gdLst/>
            <a:ahLst/>
            <a:cxnLst>
              <a:cxn ang="0">
                <a:pos x="119" y="8"/>
              </a:cxn>
              <a:cxn ang="0">
                <a:pos x="116" y="11"/>
              </a:cxn>
              <a:cxn ang="0">
                <a:pos x="4" y="11"/>
              </a:cxn>
              <a:cxn ang="0">
                <a:pos x="0" y="8"/>
              </a:cxn>
              <a:cxn ang="0">
                <a:pos x="0" y="4"/>
              </a:cxn>
              <a:cxn ang="0">
                <a:pos x="4" y="0"/>
              </a:cxn>
              <a:cxn ang="0">
                <a:pos x="116" y="0"/>
              </a:cxn>
              <a:cxn ang="0">
                <a:pos x="119" y="4"/>
              </a:cxn>
              <a:cxn ang="0">
                <a:pos x="119" y="8"/>
              </a:cxn>
            </a:cxnLst>
            <a:rect l="0" t="0" r="r" b="b"/>
            <a:pathLst>
              <a:path w="119" h="11">
                <a:moveTo>
                  <a:pt x="119" y="8"/>
                </a:moveTo>
                <a:cubicBezTo>
                  <a:pt x="119" y="9"/>
                  <a:pt x="117" y="11"/>
                  <a:pt x="116" y="11"/>
                </a:cubicBezTo>
                <a:cubicBezTo>
                  <a:pt x="4" y="11"/>
                  <a:pt x="4" y="11"/>
                  <a:pt x="4" y="11"/>
                </a:cubicBezTo>
                <a:cubicBezTo>
                  <a:pt x="2" y="11"/>
                  <a:pt x="0" y="9"/>
                  <a:pt x="0" y="8"/>
                </a:cubicBezTo>
                <a:cubicBezTo>
                  <a:pt x="0" y="4"/>
                  <a:pt x="0" y="4"/>
                  <a:pt x="0" y="4"/>
                </a:cubicBezTo>
                <a:cubicBezTo>
                  <a:pt x="0" y="2"/>
                  <a:pt x="2" y="0"/>
                  <a:pt x="4" y="0"/>
                </a:cubicBezTo>
                <a:cubicBezTo>
                  <a:pt x="116" y="0"/>
                  <a:pt x="116" y="0"/>
                  <a:pt x="116" y="0"/>
                </a:cubicBezTo>
                <a:cubicBezTo>
                  <a:pt x="117" y="0"/>
                  <a:pt x="119" y="2"/>
                  <a:pt x="119" y="4"/>
                </a:cubicBezTo>
                <a:lnTo>
                  <a:pt x="119" y="8"/>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9" name="任意多边形 38"/>
          <p:cNvSpPr/>
          <p:nvPr>
            <p:custDataLst>
              <p:tags r:id="rId17"/>
            </p:custDataLst>
          </p:nvPr>
        </p:nvSpPr>
        <p:spPr bwMode="auto">
          <a:xfrm>
            <a:off x="5778927" y="4732550"/>
            <a:ext cx="452401" cy="433989"/>
          </a:xfrm>
          <a:custGeom>
            <a:avLst/>
            <a:gdLst/>
            <a:ahLst/>
            <a:cxnLst>
              <a:cxn ang="0">
                <a:pos x="64" y="93"/>
              </a:cxn>
              <a:cxn ang="0">
                <a:pos x="67" y="106"/>
              </a:cxn>
              <a:cxn ang="0">
                <a:pos x="62" y="113"/>
              </a:cxn>
              <a:cxn ang="0">
                <a:pos x="49" y="101"/>
              </a:cxn>
              <a:cxn ang="0">
                <a:pos x="78" y="71"/>
              </a:cxn>
              <a:cxn ang="0">
                <a:pos x="65" y="74"/>
              </a:cxn>
              <a:cxn ang="0">
                <a:pos x="70" y="70"/>
              </a:cxn>
              <a:cxn ang="0">
                <a:pos x="20" y="68"/>
              </a:cxn>
              <a:cxn ang="0">
                <a:pos x="10" y="70"/>
              </a:cxn>
              <a:cxn ang="0">
                <a:pos x="28" y="85"/>
              </a:cxn>
              <a:cxn ang="0">
                <a:pos x="7" y="87"/>
              </a:cxn>
              <a:cxn ang="0">
                <a:pos x="2" y="87"/>
              </a:cxn>
              <a:cxn ang="0">
                <a:pos x="6" y="99"/>
              </a:cxn>
              <a:cxn ang="0">
                <a:pos x="3" y="103"/>
              </a:cxn>
              <a:cxn ang="0">
                <a:pos x="83" y="76"/>
              </a:cxn>
              <a:cxn ang="0">
                <a:pos x="119" y="55"/>
              </a:cxn>
              <a:cxn ang="0">
                <a:pos x="73" y="105"/>
              </a:cxn>
              <a:cxn ang="0">
                <a:pos x="97" y="90"/>
              </a:cxn>
              <a:cxn ang="0">
                <a:pos x="96" y="81"/>
              </a:cxn>
              <a:cxn ang="0">
                <a:pos x="97" y="71"/>
              </a:cxn>
              <a:cxn ang="0">
                <a:pos x="83" y="58"/>
              </a:cxn>
              <a:cxn ang="0">
                <a:pos x="79" y="37"/>
              </a:cxn>
              <a:cxn ang="0">
                <a:pos x="82" y="11"/>
              </a:cxn>
              <a:cxn ang="0">
                <a:pos x="59" y="11"/>
              </a:cxn>
              <a:cxn ang="0">
                <a:pos x="62" y="33"/>
              </a:cxn>
              <a:cxn ang="0">
                <a:pos x="60" y="44"/>
              </a:cxn>
              <a:cxn ang="0">
                <a:pos x="41" y="47"/>
              </a:cxn>
              <a:cxn ang="0">
                <a:pos x="56" y="61"/>
              </a:cxn>
              <a:cxn ang="0">
                <a:pos x="48" y="70"/>
              </a:cxn>
              <a:cxn ang="0">
                <a:pos x="47" y="61"/>
              </a:cxn>
              <a:cxn ang="0">
                <a:pos x="22" y="33"/>
              </a:cxn>
              <a:cxn ang="0">
                <a:pos x="17" y="62"/>
              </a:cxn>
              <a:cxn ang="0">
                <a:pos x="11" y="63"/>
              </a:cxn>
              <a:cxn ang="0">
                <a:pos x="65" y="0"/>
              </a:cxn>
            </a:cxnLst>
            <a:rect l="0" t="0" r="r" b="b"/>
            <a:pathLst>
              <a:path w="119" h="114">
                <a:moveTo>
                  <a:pt x="49" y="99"/>
                </a:moveTo>
                <a:cubicBezTo>
                  <a:pt x="64" y="93"/>
                  <a:pt x="64" y="93"/>
                  <a:pt x="64" y="93"/>
                </a:cubicBezTo>
                <a:cubicBezTo>
                  <a:pt x="65" y="93"/>
                  <a:pt x="66" y="94"/>
                  <a:pt x="66" y="94"/>
                </a:cubicBezTo>
                <a:cubicBezTo>
                  <a:pt x="67" y="106"/>
                  <a:pt x="67" y="106"/>
                  <a:pt x="67" y="106"/>
                </a:cubicBezTo>
                <a:cubicBezTo>
                  <a:pt x="67" y="109"/>
                  <a:pt x="66" y="111"/>
                  <a:pt x="63" y="113"/>
                </a:cubicBezTo>
                <a:cubicBezTo>
                  <a:pt x="62" y="113"/>
                  <a:pt x="62" y="113"/>
                  <a:pt x="62" y="113"/>
                </a:cubicBezTo>
                <a:cubicBezTo>
                  <a:pt x="61" y="114"/>
                  <a:pt x="60" y="113"/>
                  <a:pt x="59" y="113"/>
                </a:cubicBezTo>
                <a:cubicBezTo>
                  <a:pt x="49" y="101"/>
                  <a:pt x="49" y="101"/>
                  <a:pt x="49" y="101"/>
                </a:cubicBezTo>
                <a:cubicBezTo>
                  <a:pt x="48" y="100"/>
                  <a:pt x="48" y="99"/>
                  <a:pt x="49" y="99"/>
                </a:cubicBezTo>
                <a:moveTo>
                  <a:pt x="78" y="71"/>
                </a:moveTo>
                <a:cubicBezTo>
                  <a:pt x="65" y="77"/>
                  <a:pt x="65" y="77"/>
                  <a:pt x="65" y="77"/>
                </a:cubicBezTo>
                <a:cubicBezTo>
                  <a:pt x="65" y="74"/>
                  <a:pt x="65" y="74"/>
                  <a:pt x="65" y="74"/>
                </a:cubicBezTo>
                <a:cubicBezTo>
                  <a:pt x="74" y="70"/>
                  <a:pt x="74" y="70"/>
                  <a:pt x="74" y="70"/>
                </a:cubicBezTo>
                <a:cubicBezTo>
                  <a:pt x="73" y="70"/>
                  <a:pt x="71" y="70"/>
                  <a:pt x="70" y="70"/>
                </a:cubicBezTo>
                <a:cubicBezTo>
                  <a:pt x="65" y="70"/>
                  <a:pt x="57" y="72"/>
                  <a:pt x="48" y="76"/>
                </a:cubicBezTo>
                <a:cubicBezTo>
                  <a:pt x="20" y="68"/>
                  <a:pt x="20" y="68"/>
                  <a:pt x="20" y="68"/>
                </a:cubicBezTo>
                <a:cubicBezTo>
                  <a:pt x="17" y="68"/>
                  <a:pt x="14" y="68"/>
                  <a:pt x="12" y="70"/>
                </a:cubicBezTo>
                <a:cubicBezTo>
                  <a:pt x="10" y="70"/>
                  <a:pt x="10" y="70"/>
                  <a:pt x="10" y="70"/>
                </a:cubicBezTo>
                <a:cubicBezTo>
                  <a:pt x="9" y="71"/>
                  <a:pt x="9" y="73"/>
                  <a:pt x="10" y="74"/>
                </a:cubicBezTo>
                <a:cubicBezTo>
                  <a:pt x="28" y="85"/>
                  <a:pt x="28" y="85"/>
                  <a:pt x="28" y="85"/>
                </a:cubicBezTo>
                <a:cubicBezTo>
                  <a:pt x="23" y="87"/>
                  <a:pt x="20" y="90"/>
                  <a:pt x="16" y="92"/>
                </a:cubicBezTo>
                <a:cubicBezTo>
                  <a:pt x="7" y="87"/>
                  <a:pt x="7" y="87"/>
                  <a:pt x="7" y="87"/>
                </a:cubicBezTo>
                <a:cubicBezTo>
                  <a:pt x="6" y="86"/>
                  <a:pt x="4" y="86"/>
                  <a:pt x="3" y="87"/>
                </a:cubicBezTo>
                <a:cubicBezTo>
                  <a:pt x="2" y="87"/>
                  <a:pt x="2" y="87"/>
                  <a:pt x="2" y="87"/>
                </a:cubicBezTo>
                <a:cubicBezTo>
                  <a:pt x="1" y="88"/>
                  <a:pt x="0" y="89"/>
                  <a:pt x="1" y="90"/>
                </a:cubicBezTo>
                <a:cubicBezTo>
                  <a:pt x="6" y="99"/>
                  <a:pt x="6" y="99"/>
                  <a:pt x="6" y="99"/>
                </a:cubicBezTo>
                <a:cubicBezTo>
                  <a:pt x="6" y="99"/>
                  <a:pt x="6" y="99"/>
                  <a:pt x="6" y="99"/>
                </a:cubicBezTo>
                <a:cubicBezTo>
                  <a:pt x="4" y="100"/>
                  <a:pt x="3" y="102"/>
                  <a:pt x="3" y="103"/>
                </a:cubicBezTo>
                <a:cubicBezTo>
                  <a:pt x="3" y="105"/>
                  <a:pt x="6" y="106"/>
                  <a:pt x="9" y="106"/>
                </a:cubicBezTo>
                <a:cubicBezTo>
                  <a:pt x="14" y="106"/>
                  <a:pt x="83" y="90"/>
                  <a:pt x="83" y="76"/>
                </a:cubicBezTo>
                <a:cubicBezTo>
                  <a:pt x="83" y="73"/>
                  <a:pt x="81" y="72"/>
                  <a:pt x="78" y="71"/>
                </a:cubicBezTo>
                <a:moveTo>
                  <a:pt x="119" y="55"/>
                </a:moveTo>
                <a:cubicBezTo>
                  <a:pt x="119" y="82"/>
                  <a:pt x="99" y="105"/>
                  <a:pt x="73" y="109"/>
                </a:cubicBezTo>
                <a:cubicBezTo>
                  <a:pt x="73" y="108"/>
                  <a:pt x="73" y="106"/>
                  <a:pt x="73" y="105"/>
                </a:cubicBezTo>
                <a:cubicBezTo>
                  <a:pt x="73" y="105"/>
                  <a:pt x="73" y="104"/>
                  <a:pt x="73" y="102"/>
                </a:cubicBezTo>
                <a:cubicBezTo>
                  <a:pt x="82" y="100"/>
                  <a:pt x="90" y="96"/>
                  <a:pt x="97" y="90"/>
                </a:cubicBezTo>
                <a:cubicBezTo>
                  <a:pt x="97" y="90"/>
                  <a:pt x="96" y="89"/>
                  <a:pt x="96" y="89"/>
                </a:cubicBezTo>
                <a:cubicBezTo>
                  <a:pt x="94" y="86"/>
                  <a:pt x="96" y="84"/>
                  <a:pt x="96" y="81"/>
                </a:cubicBezTo>
                <a:cubicBezTo>
                  <a:pt x="96" y="79"/>
                  <a:pt x="92" y="79"/>
                  <a:pt x="92" y="78"/>
                </a:cubicBezTo>
                <a:cubicBezTo>
                  <a:pt x="91" y="73"/>
                  <a:pt x="95" y="73"/>
                  <a:pt x="97" y="71"/>
                </a:cubicBezTo>
                <a:cubicBezTo>
                  <a:pt x="99" y="69"/>
                  <a:pt x="95" y="64"/>
                  <a:pt x="92" y="65"/>
                </a:cubicBezTo>
                <a:cubicBezTo>
                  <a:pt x="90" y="65"/>
                  <a:pt x="83" y="63"/>
                  <a:pt x="83" y="58"/>
                </a:cubicBezTo>
                <a:cubicBezTo>
                  <a:pt x="84" y="51"/>
                  <a:pt x="75" y="52"/>
                  <a:pt x="74" y="49"/>
                </a:cubicBezTo>
                <a:cubicBezTo>
                  <a:pt x="72" y="44"/>
                  <a:pt x="75" y="39"/>
                  <a:pt x="79" y="37"/>
                </a:cubicBezTo>
                <a:cubicBezTo>
                  <a:pt x="85" y="36"/>
                  <a:pt x="91" y="31"/>
                  <a:pt x="90" y="25"/>
                </a:cubicBezTo>
                <a:cubicBezTo>
                  <a:pt x="90" y="19"/>
                  <a:pt x="87" y="14"/>
                  <a:pt x="82" y="11"/>
                </a:cubicBezTo>
                <a:cubicBezTo>
                  <a:pt x="78" y="9"/>
                  <a:pt x="73" y="7"/>
                  <a:pt x="67" y="7"/>
                </a:cubicBezTo>
                <a:cubicBezTo>
                  <a:pt x="63" y="7"/>
                  <a:pt x="58" y="8"/>
                  <a:pt x="59" y="11"/>
                </a:cubicBezTo>
                <a:cubicBezTo>
                  <a:pt x="59" y="16"/>
                  <a:pt x="74" y="17"/>
                  <a:pt x="72" y="22"/>
                </a:cubicBezTo>
                <a:cubicBezTo>
                  <a:pt x="70" y="25"/>
                  <a:pt x="60" y="29"/>
                  <a:pt x="62" y="33"/>
                </a:cubicBezTo>
                <a:cubicBezTo>
                  <a:pt x="63" y="35"/>
                  <a:pt x="66" y="33"/>
                  <a:pt x="65" y="38"/>
                </a:cubicBezTo>
                <a:cubicBezTo>
                  <a:pt x="65" y="40"/>
                  <a:pt x="63" y="44"/>
                  <a:pt x="60" y="44"/>
                </a:cubicBezTo>
                <a:cubicBezTo>
                  <a:pt x="57" y="45"/>
                  <a:pt x="54" y="37"/>
                  <a:pt x="46" y="36"/>
                </a:cubicBezTo>
                <a:cubicBezTo>
                  <a:pt x="42" y="36"/>
                  <a:pt x="36" y="42"/>
                  <a:pt x="41" y="47"/>
                </a:cubicBezTo>
                <a:cubicBezTo>
                  <a:pt x="44" y="50"/>
                  <a:pt x="49" y="44"/>
                  <a:pt x="51" y="48"/>
                </a:cubicBezTo>
                <a:cubicBezTo>
                  <a:pt x="52" y="52"/>
                  <a:pt x="51" y="58"/>
                  <a:pt x="56" y="61"/>
                </a:cubicBezTo>
                <a:cubicBezTo>
                  <a:pt x="58" y="62"/>
                  <a:pt x="61" y="63"/>
                  <a:pt x="64" y="65"/>
                </a:cubicBezTo>
                <a:cubicBezTo>
                  <a:pt x="59" y="66"/>
                  <a:pt x="54" y="67"/>
                  <a:pt x="48" y="70"/>
                </a:cubicBezTo>
                <a:cubicBezTo>
                  <a:pt x="43" y="68"/>
                  <a:pt x="43" y="68"/>
                  <a:pt x="43" y="68"/>
                </a:cubicBezTo>
                <a:cubicBezTo>
                  <a:pt x="45" y="66"/>
                  <a:pt x="48" y="65"/>
                  <a:pt x="47" y="61"/>
                </a:cubicBezTo>
                <a:cubicBezTo>
                  <a:pt x="46" y="55"/>
                  <a:pt x="36" y="58"/>
                  <a:pt x="29" y="51"/>
                </a:cubicBezTo>
                <a:cubicBezTo>
                  <a:pt x="27" y="48"/>
                  <a:pt x="22" y="41"/>
                  <a:pt x="22" y="33"/>
                </a:cubicBezTo>
                <a:cubicBezTo>
                  <a:pt x="19" y="39"/>
                  <a:pt x="17" y="47"/>
                  <a:pt x="17" y="55"/>
                </a:cubicBezTo>
                <a:cubicBezTo>
                  <a:pt x="17" y="57"/>
                  <a:pt x="17" y="60"/>
                  <a:pt x="17" y="62"/>
                </a:cubicBezTo>
                <a:cubicBezTo>
                  <a:pt x="17" y="62"/>
                  <a:pt x="17" y="62"/>
                  <a:pt x="17" y="62"/>
                </a:cubicBezTo>
                <a:cubicBezTo>
                  <a:pt x="15" y="62"/>
                  <a:pt x="13" y="63"/>
                  <a:pt x="11" y="63"/>
                </a:cubicBezTo>
                <a:cubicBezTo>
                  <a:pt x="10" y="61"/>
                  <a:pt x="10" y="58"/>
                  <a:pt x="10" y="55"/>
                </a:cubicBezTo>
                <a:cubicBezTo>
                  <a:pt x="10" y="25"/>
                  <a:pt x="35" y="0"/>
                  <a:pt x="65" y="0"/>
                </a:cubicBezTo>
                <a:cubicBezTo>
                  <a:pt x="95" y="0"/>
                  <a:pt x="119" y="25"/>
                  <a:pt x="119" y="5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6" name="椭圆 35"/>
          <p:cNvSpPr/>
          <p:nvPr>
            <p:custDataLst>
              <p:tags r:id="rId18"/>
            </p:custDataLst>
          </p:nvPr>
        </p:nvSpPr>
        <p:spPr bwMode="auto">
          <a:xfrm>
            <a:off x="7393523" y="3762062"/>
            <a:ext cx="110617" cy="110617"/>
          </a:xfrm>
          <a:prstGeom prst="ellipse">
            <a:avLst/>
          </a:pr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7" name="任意多边形 36"/>
          <p:cNvSpPr/>
          <p:nvPr>
            <p:custDataLst>
              <p:tags r:id="rId19"/>
            </p:custDataLst>
          </p:nvPr>
        </p:nvSpPr>
        <p:spPr bwMode="auto">
          <a:xfrm>
            <a:off x="7182581" y="3687461"/>
            <a:ext cx="463042" cy="437317"/>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6" name="任意多边形 25"/>
          <p:cNvSpPr/>
          <p:nvPr>
            <p:custDataLst>
              <p:tags r:id="rId20"/>
            </p:custDataLst>
          </p:nvPr>
        </p:nvSpPr>
        <p:spPr bwMode="auto">
          <a:xfrm>
            <a:off x="4501026" y="3739318"/>
            <a:ext cx="49745" cy="451192"/>
          </a:xfrm>
          <a:custGeom>
            <a:avLst/>
            <a:gdLst/>
            <a:ahLst/>
            <a:cxnLst>
              <a:cxn ang="0">
                <a:pos x="12" y="0"/>
              </a:cxn>
              <a:cxn ang="0">
                <a:pos x="3" y="0"/>
              </a:cxn>
              <a:cxn ang="0">
                <a:pos x="0" y="3"/>
              </a:cxn>
              <a:cxn ang="0">
                <a:pos x="0" y="14"/>
              </a:cxn>
              <a:cxn ang="0">
                <a:pos x="3" y="17"/>
              </a:cxn>
              <a:cxn ang="0">
                <a:pos x="12" y="17"/>
              </a:cxn>
              <a:cxn ang="0">
                <a:pos x="15" y="14"/>
              </a:cxn>
              <a:cxn ang="0">
                <a:pos x="15" y="3"/>
              </a:cxn>
              <a:cxn ang="0">
                <a:pos x="12" y="0"/>
              </a:cxn>
            </a:cxnLst>
            <a:rect l="0" t="0" r="r" b="b"/>
            <a:pathLst>
              <a:path w="15" h="17">
                <a:moveTo>
                  <a:pt x="12" y="0"/>
                </a:moveTo>
                <a:cubicBezTo>
                  <a:pt x="3" y="0"/>
                  <a:pt x="3" y="0"/>
                  <a:pt x="3" y="0"/>
                </a:cubicBezTo>
                <a:cubicBezTo>
                  <a:pt x="2" y="0"/>
                  <a:pt x="0" y="1"/>
                  <a:pt x="0" y="3"/>
                </a:cubicBezTo>
                <a:cubicBezTo>
                  <a:pt x="0" y="14"/>
                  <a:pt x="0" y="14"/>
                  <a:pt x="0" y="14"/>
                </a:cubicBezTo>
                <a:cubicBezTo>
                  <a:pt x="0" y="16"/>
                  <a:pt x="2" y="17"/>
                  <a:pt x="3" y="17"/>
                </a:cubicBezTo>
                <a:cubicBezTo>
                  <a:pt x="12" y="17"/>
                  <a:pt x="12" y="17"/>
                  <a:pt x="12" y="17"/>
                </a:cubicBezTo>
                <a:cubicBezTo>
                  <a:pt x="14" y="17"/>
                  <a:pt x="15" y="16"/>
                  <a:pt x="15" y="14"/>
                </a:cubicBezTo>
                <a:cubicBezTo>
                  <a:pt x="15" y="3"/>
                  <a:pt x="15" y="3"/>
                  <a:pt x="15" y="3"/>
                </a:cubicBezTo>
                <a:cubicBezTo>
                  <a:pt x="15" y="1"/>
                  <a:pt x="14" y="0"/>
                  <a:pt x="12" y="0"/>
                </a:cubicBezTo>
              </a:path>
            </a:pathLst>
          </a:custGeom>
          <a:solidFill>
            <a:sysClr val="window" lastClr="FFFFFF"/>
          </a:solidFill>
          <a:ln w="9525">
            <a:noFill/>
            <a:round/>
          </a:ln>
        </p:spPr>
        <p:txBody>
          <a:bodyPr lIns="0" rIns="0" anchor="ctr">
            <a:normAutofit lnSpcReduction="20000"/>
          </a:bodyPr>
          <a:p>
            <a:pPr algn="ctr">
              <a:lnSpc>
                <a:spcPct val="130000"/>
              </a:lnSpc>
            </a:pPr>
            <a:endParaRPr>
              <a:latin typeface="微软雅黑" pitchFamily="34" charset="-122"/>
              <a:ea typeface="微软雅黑" pitchFamily="34" charset="-122"/>
            </a:endParaRPr>
          </a:p>
        </p:txBody>
      </p:sp>
      <p:sp>
        <p:nvSpPr>
          <p:cNvPr id="27" name="任意多边形 26"/>
          <p:cNvSpPr/>
          <p:nvPr>
            <p:custDataLst>
              <p:tags r:id="rId21"/>
            </p:custDataLst>
          </p:nvPr>
        </p:nvSpPr>
        <p:spPr bwMode="auto">
          <a:xfrm>
            <a:off x="4668351" y="4018049"/>
            <a:ext cx="106274" cy="6784"/>
          </a:xfrm>
          <a:custGeom>
            <a:avLst/>
            <a:gdLst/>
            <a:ahLst/>
            <a:cxnLst>
              <a:cxn ang="0">
                <a:pos x="33" y="1"/>
              </a:cxn>
              <a:cxn ang="0">
                <a:pos x="32" y="2"/>
              </a:cxn>
              <a:cxn ang="0">
                <a:pos x="1" y="2"/>
              </a:cxn>
              <a:cxn ang="0">
                <a:pos x="0" y="1"/>
              </a:cxn>
              <a:cxn ang="0">
                <a:pos x="0" y="1"/>
              </a:cxn>
              <a:cxn ang="0">
                <a:pos x="1" y="0"/>
              </a:cxn>
              <a:cxn ang="0">
                <a:pos x="32" y="0"/>
              </a:cxn>
              <a:cxn ang="0">
                <a:pos x="33" y="1"/>
              </a:cxn>
            </a:cxnLst>
            <a:rect l="0" t="0" r="r" b="b"/>
            <a:pathLst>
              <a:path w="33" h="2">
                <a:moveTo>
                  <a:pt x="33" y="1"/>
                </a:moveTo>
                <a:cubicBezTo>
                  <a:pt x="33" y="2"/>
                  <a:pt x="32" y="2"/>
                  <a:pt x="32" y="2"/>
                </a:cubicBezTo>
                <a:cubicBezTo>
                  <a:pt x="1" y="2"/>
                  <a:pt x="1" y="2"/>
                  <a:pt x="1" y="2"/>
                </a:cubicBezTo>
                <a:cubicBezTo>
                  <a:pt x="1" y="2"/>
                  <a:pt x="0" y="2"/>
                  <a:pt x="0" y="1"/>
                </a:cubicBezTo>
                <a:cubicBezTo>
                  <a:pt x="0" y="1"/>
                  <a:pt x="0" y="1"/>
                  <a:pt x="0" y="1"/>
                </a:cubicBezTo>
                <a:cubicBezTo>
                  <a:pt x="0" y="0"/>
                  <a:pt x="1" y="0"/>
                  <a:pt x="1" y="0"/>
                </a:cubicBezTo>
                <a:cubicBezTo>
                  <a:pt x="32" y="0"/>
                  <a:pt x="32" y="0"/>
                  <a:pt x="32" y="0"/>
                </a:cubicBezTo>
                <a:cubicBezTo>
                  <a:pt x="32" y="0"/>
                  <a:pt x="33" y="0"/>
                  <a:pt x="33"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8" name="任意多边形 27"/>
          <p:cNvSpPr/>
          <p:nvPr>
            <p:custDataLst>
              <p:tags r:id="rId22"/>
            </p:custDataLst>
          </p:nvPr>
        </p:nvSpPr>
        <p:spPr bwMode="auto">
          <a:xfrm>
            <a:off x="4668351" y="3934388"/>
            <a:ext cx="45223" cy="9045"/>
          </a:xfrm>
          <a:custGeom>
            <a:avLst/>
            <a:gdLst/>
            <a:ahLst/>
            <a:cxnLst>
              <a:cxn ang="0">
                <a:pos x="14" y="2"/>
              </a:cxn>
              <a:cxn ang="0">
                <a:pos x="13" y="3"/>
              </a:cxn>
              <a:cxn ang="0">
                <a:pos x="1" y="3"/>
              </a:cxn>
              <a:cxn ang="0">
                <a:pos x="0" y="2"/>
              </a:cxn>
              <a:cxn ang="0">
                <a:pos x="0" y="1"/>
              </a:cxn>
              <a:cxn ang="0">
                <a:pos x="1" y="0"/>
              </a:cxn>
              <a:cxn ang="0">
                <a:pos x="13" y="0"/>
              </a:cxn>
              <a:cxn ang="0">
                <a:pos x="14" y="1"/>
              </a:cxn>
              <a:cxn ang="0">
                <a:pos x="14" y="2"/>
              </a:cxn>
            </a:cxnLst>
            <a:rect l="0" t="0" r="r" b="b"/>
            <a:pathLst>
              <a:path w="14" h="3">
                <a:moveTo>
                  <a:pt x="14" y="2"/>
                </a:moveTo>
                <a:cubicBezTo>
                  <a:pt x="14" y="3"/>
                  <a:pt x="14" y="3"/>
                  <a:pt x="13" y="3"/>
                </a:cubicBezTo>
                <a:cubicBezTo>
                  <a:pt x="1" y="3"/>
                  <a:pt x="1" y="3"/>
                  <a:pt x="1" y="3"/>
                </a:cubicBezTo>
                <a:cubicBezTo>
                  <a:pt x="1" y="3"/>
                  <a:pt x="0" y="3"/>
                  <a:pt x="0" y="2"/>
                </a:cubicBezTo>
                <a:cubicBezTo>
                  <a:pt x="0" y="1"/>
                  <a:pt x="0" y="1"/>
                  <a:pt x="0" y="1"/>
                </a:cubicBezTo>
                <a:cubicBezTo>
                  <a:pt x="0" y="1"/>
                  <a:pt x="1" y="0"/>
                  <a:pt x="1" y="0"/>
                </a:cubicBezTo>
                <a:cubicBezTo>
                  <a:pt x="13" y="0"/>
                  <a:pt x="13" y="0"/>
                  <a:pt x="13" y="0"/>
                </a:cubicBezTo>
                <a:cubicBezTo>
                  <a:pt x="14" y="0"/>
                  <a:pt x="14" y="1"/>
                  <a:pt x="14" y="1"/>
                </a:cubicBezTo>
                <a:lnTo>
                  <a:pt x="14"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9" name="任意多边形 28"/>
          <p:cNvSpPr/>
          <p:nvPr>
            <p:custDataLst>
              <p:tags r:id="rId23"/>
            </p:custDataLst>
          </p:nvPr>
        </p:nvSpPr>
        <p:spPr bwMode="auto">
          <a:xfrm>
            <a:off x="4729401" y="4045183"/>
            <a:ext cx="42963" cy="9045"/>
          </a:xfrm>
          <a:custGeom>
            <a:avLst/>
            <a:gdLst/>
            <a:ahLst/>
            <a:cxnLst>
              <a:cxn ang="0">
                <a:pos x="13" y="2"/>
              </a:cxn>
              <a:cxn ang="0">
                <a:pos x="13" y="3"/>
              </a:cxn>
              <a:cxn ang="0">
                <a:pos x="1" y="3"/>
              </a:cxn>
              <a:cxn ang="0">
                <a:pos x="0" y="2"/>
              </a:cxn>
              <a:cxn ang="0">
                <a:pos x="0" y="1"/>
              </a:cxn>
              <a:cxn ang="0">
                <a:pos x="1" y="0"/>
              </a:cxn>
              <a:cxn ang="0">
                <a:pos x="13" y="0"/>
              </a:cxn>
              <a:cxn ang="0">
                <a:pos x="13" y="1"/>
              </a:cxn>
              <a:cxn ang="0">
                <a:pos x="13" y="2"/>
              </a:cxn>
            </a:cxnLst>
            <a:rect l="0" t="0" r="r" b="b"/>
            <a:pathLst>
              <a:path w="13" h="3">
                <a:moveTo>
                  <a:pt x="13" y="2"/>
                </a:moveTo>
                <a:cubicBezTo>
                  <a:pt x="13" y="2"/>
                  <a:pt x="13" y="3"/>
                  <a:pt x="13" y="3"/>
                </a:cubicBezTo>
                <a:cubicBezTo>
                  <a:pt x="1" y="3"/>
                  <a:pt x="1" y="3"/>
                  <a:pt x="1" y="3"/>
                </a:cubicBezTo>
                <a:cubicBezTo>
                  <a:pt x="0" y="3"/>
                  <a:pt x="0" y="2"/>
                  <a:pt x="0" y="2"/>
                </a:cubicBezTo>
                <a:cubicBezTo>
                  <a:pt x="0" y="1"/>
                  <a:pt x="0" y="1"/>
                  <a:pt x="0" y="1"/>
                </a:cubicBezTo>
                <a:cubicBezTo>
                  <a:pt x="0" y="1"/>
                  <a:pt x="0" y="0"/>
                  <a:pt x="1" y="0"/>
                </a:cubicBezTo>
                <a:cubicBezTo>
                  <a:pt x="13" y="0"/>
                  <a:pt x="13" y="0"/>
                  <a:pt x="13" y="0"/>
                </a:cubicBezTo>
                <a:cubicBezTo>
                  <a:pt x="13" y="0"/>
                  <a:pt x="13" y="1"/>
                  <a:pt x="13" y="1"/>
                </a:cubicBezTo>
                <a:lnTo>
                  <a:pt x="1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0" name="任意多边形 29"/>
          <p:cNvSpPr/>
          <p:nvPr>
            <p:custDataLst>
              <p:tags r:id="rId24"/>
            </p:custDataLst>
          </p:nvPr>
        </p:nvSpPr>
        <p:spPr bwMode="auto">
          <a:xfrm>
            <a:off x="4668351" y="3963783"/>
            <a:ext cx="63312" cy="6784"/>
          </a:xfrm>
          <a:custGeom>
            <a:avLst/>
            <a:gdLst/>
            <a:ahLst/>
            <a:cxnLst>
              <a:cxn ang="0">
                <a:pos x="20" y="1"/>
              </a:cxn>
              <a:cxn ang="0">
                <a:pos x="19" y="2"/>
              </a:cxn>
              <a:cxn ang="0">
                <a:pos x="1" y="2"/>
              </a:cxn>
              <a:cxn ang="0">
                <a:pos x="0" y="1"/>
              </a:cxn>
              <a:cxn ang="0">
                <a:pos x="0" y="1"/>
              </a:cxn>
              <a:cxn ang="0">
                <a:pos x="1" y="0"/>
              </a:cxn>
              <a:cxn ang="0">
                <a:pos x="19" y="0"/>
              </a:cxn>
              <a:cxn ang="0">
                <a:pos x="20" y="1"/>
              </a:cxn>
            </a:cxnLst>
            <a:rect l="0" t="0" r="r" b="b"/>
            <a:pathLst>
              <a:path w="20" h="2">
                <a:moveTo>
                  <a:pt x="20" y="1"/>
                </a:moveTo>
                <a:cubicBezTo>
                  <a:pt x="20" y="2"/>
                  <a:pt x="20" y="2"/>
                  <a:pt x="19" y="2"/>
                </a:cubicBezTo>
                <a:cubicBezTo>
                  <a:pt x="1" y="2"/>
                  <a:pt x="1" y="2"/>
                  <a:pt x="1" y="2"/>
                </a:cubicBezTo>
                <a:cubicBezTo>
                  <a:pt x="1" y="2"/>
                  <a:pt x="0" y="2"/>
                  <a:pt x="0" y="1"/>
                </a:cubicBezTo>
                <a:cubicBezTo>
                  <a:pt x="0" y="1"/>
                  <a:pt x="0" y="1"/>
                  <a:pt x="0" y="1"/>
                </a:cubicBezTo>
                <a:cubicBezTo>
                  <a:pt x="0" y="0"/>
                  <a:pt x="1" y="0"/>
                  <a:pt x="1" y="0"/>
                </a:cubicBezTo>
                <a:cubicBezTo>
                  <a:pt x="19" y="0"/>
                  <a:pt x="19" y="0"/>
                  <a:pt x="19" y="0"/>
                </a:cubicBezTo>
                <a:cubicBezTo>
                  <a:pt x="20" y="0"/>
                  <a:pt x="20" y="0"/>
                  <a:pt x="20"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1" name="任意多边形 30"/>
          <p:cNvSpPr/>
          <p:nvPr>
            <p:custDataLst>
              <p:tags r:id="rId25"/>
            </p:custDataLst>
          </p:nvPr>
        </p:nvSpPr>
        <p:spPr bwMode="auto">
          <a:xfrm>
            <a:off x="4668351" y="3988655"/>
            <a:ext cx="106274" cy="11306"/>
          </a:xfrm>
          <a:custGeom>
            <a:avLst/>
            <a:gdLst/>
            <a:ahLst/>
            <a:cxnLst>
              <a:cxn ang="0">
                <a:pos x="33" y="2"/>
              </a:cxn>
              <a:cxn ang="0">
                <a:pos x="32" y="3"/>
              </a:cxn>
              <a:cxn ang="0">
                <a:pos x="1" y="3"/>
              </a:cxn>
              <a:cxn ang="0">
                <a:pos x="0" y="2"/>
              </a:cxn>
              <a:cxn ang="0">
                <a:pos x="0" y="1"/>
              </a:cxn>
              <a:cxn ang="0">
                <a:pos x="1" y="0"/>
              </a:cxn>
              <a:cxn ang="0">
                <a:pos x="32" y="0"/>
              </a:cxn>
              <a:cxn ang="0">
                <a:pos x="33" y="1"/>
              </a:cxn>
              <a:cxn ang="0">
                <a:pos x="33" y="2"/>
              </a:cxn>
            </a:cxnLst>
            <a:rect l="0" t="0" r="r" b="b"/>
            <a:pathLst>
              <a:path w="33" h="3">
                <a:moveTo>
                  <a:pt x="33" y="2"/>
                </a:moveTo>
                <a:cubicBezTo>
                  <a:pt x="33" y="2"/>
                  <a:pt x="32" y="3"/>
                  <a:pt x="32" y="3"/>
                </a:cubicBezTo>
                <a:cubicBezTo>
                  <a:pt x="1" y="3"/>
                  <a:pt x="1" y="3"/>
                  <a:pt x="1" y="3"/>
                </a:cubicBezTo>
                <a:cubicBezTo>
                  <a:pt x="1" y="3"/>
                  <a:pt x="0" y="2"/>
                  <a:pt x="0" y="2"/>
                </a:cubicBezTo>
                <a:cubicBezTo>
                  <a:pt x="0" y="1"/>
                  <a:pt x="0" y="1"/>
                  <a:pt x="0" y="1"/>
                </a:cubicBezTo>
                <a:cubicBezTo>
                  <a:pt x="0" y="1"/>
                  <a:pt x="1" y="0"/>
                  <a:pt x="1" y="0"/>
                </a:cubicBezTo>
                <a:cubicBezTo>
                  <a:pt x="32" y="0"/>
                  <a:pt x="32" y="0"/>
                  <a:pt x="32" y="0"/>
                </a:cubicBezTo>
                <a:cubicBezTo>
                  <a:pt x="32" y="0"/>
                  <a:pt x="33" y="1"/>
                  <a:pt x="33" y="1"/>
                </a:cubicBezTo>
                <a:lnTo>
                  <a:pt x="3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2" name="任意多边形 31"/>
          <p:cNvSpPr/>
          <p:nvPr>
            <p:custDataLst>
              <p:tags r:id="rId26"/>
            </p:custDataLst>
          </p:nvPr>
        </p:nvSpPr>
        <p:spPr bwMode="auto">
          <a:xfrm>
            <a:off x="4638956" y="3891426"/>
            <a:ext cx="165064" cy="196719"/>
          </a:xfrm>
          <a:custGeom>
            <a:avLst/>
            <a:gdLst/>
            <a:ahLst/>
            <a:cxnLst>
              <a:cxn ang="0">
                <a:pos x="47" y="58"/>
              </a:cxn>
              <a:cxn ang="0">
                <a:pos x="3" y="58"/>
              </a:cxn>
              <a:cxn ang="0">
                <a:pos x="3" y="57"/>
              </a:cxn>
              <a:cxn ang="0">
                <a:pos x="3" y="4"/>
              </a:cxn>
              <a:cxn ang="0">
                <a:pos x="4" y="3"/>
              </a:cxn>
              <a:cxn ang="0">
                <a:pos x="28" y="3"/>
              </a:cxn>
              <a:cxn ang="0">
                <a:pos x="29" y="5"/>
              </a:cxn>
              <a:cxn ang="0">
                <a:pos x="29" y="16"/>
              </a:cxn>
              <a:cxn ang="0">
                <a:pos x="33" y="20"/>
              </a:cxn>
              <a:cxn ang="0">
                <a:pos x="48" y="20"/>
              </a:cxn>
              <a:cxn ang="0">
                <a:pos x="48" y="21"/>
              </a:cxn>
              <a:cxn ang="0">
                <a:pos x="48" y="57"/>
              </a:cxn>
              <a:cxn ang="0">
                <a:pos x="47" y="58"/>
              </a:cxn>
              <a:cxn ang="0">
                <a:pos x="32" y="6"/>
              </a:cxn>
              <a:cxn ang="0">
                <a:pos x="33" y="6"/>
              </a:cxn>
              <a:cxn ang="0">
                <a:pos x="45" y="16"/>
              </a:cxn>
              <a:cxn ang="0">
                <a:pos x="45" y="17"/>
              </a:cxn>
              <a:cxn ang="0">
                <a:pos x="33" y="17"/>
              </a:cxn>
              <a:cxn ang="0">
                <a:pos x="32" y="16"/>
              </a:cxn>
              <a:cxn ang="0">
                <a:pos x="32" y="6"/>
              </a:cxn>
              <a:cxn ang="0">
                <a:pos x="49" y="15"/>
              </a:cxn>
              <a:cxn ang="0">
                <a:pos x="33" y="2"/>
              </a:cxn>
              <a:cxn ang="0">
                <a:pos x="28" y="0"/>
              </a:cxn>
              <a:cxn ang="0">
                <a:pos x="4" y="0"/>
              </a:cxn>
              <a:cxn ang="0">
                <a:pos x="0" y="4"/>
              </a:cxn>
              <a:cxn ang="0">
                <a:pos x="0" y="57"/>
              </a:cxn>
              <a:cxn ang="0">
                <a:pos x="4" y="60"/>
              </a:cxn>
              <a:cxn ang="0">
                <a:pos x="47" y="60"/>
              </a:cxn>
              <a:cxn ang="0">
                <a:pos x="51" y="57"/>
              </a:cxn>
              <a:cxn ang="0">
                <a:pos x="51" y="20"/>
              </a:cxn>
              <a:cxn ang="0">
                <a:pos x="49" y="15"/>
              </a:cxn>
            </a:cxnLst>
            <a:rect l="0" t="0" r="r" b="b"/>
            <a:pathLst>
              <a:path w="51" h="60">
                <a:moveTo>
                  <a:pt x="47" y="58"/>
                </a:moveTo>
                <a:cubicBezTo>
                  <a:pt x="3" y="58"/>
                  <a:pt x="3" y="58"/>
                  <a:pt x="3" y="58"/>
                </a:cubicBezTo>
                <a:cubicBezTo>
                  <a:pt x="3" y="58"/>
                  <a:pt x="3" y="58"/>
                  <a:pt x="3" y="57"/>
                </a:cubicBezTo>
                <a:cubicBezTo>
                  <a:pt x="3" y="4"/>
                  <a:pt x="3" y="4"/>
                  <a:pt x="3" y="4"/>
                </a:cubicBezTo>
                <a:cubicBezTo>
                  <a:pt x="3" y="4"/>
                  <a:pt x="3" y="3"/>
                  <a:pt x="4" y="3"/>
                </a:cubicBezTo>
                <a:cubicBezTo>
                  <a:pt x="28" y="3"/>
                  <a:pt x="28" y="3"/>
                  <a:pt x="28" y="3"/>
                </a:cubicBezTo>
                <a:cubicBezTo>
                  <a:pt x="29" y="3"/>
                  <a:pt x="29" y="3"/>
                  <a:pt x="29" y="5"/>
                </a:cubicBezTo>
                <a:cubicBezTo>
                  <a:pt x="29" y="16"/>
                  <a:pt x="29" y="16"/>
                  <a:pt x="29" y="16"/>
                </a:cubicBezTo>
                <a:cubicBezTo>
                  <a:pt x="29" y="18"/>
                  <a:pt x="31" y="20"/>
                  <a:pt x="33" y="20"/>
                </a:cubicBezTo>
                <a:cubicBezTo>
                  <a:pt x="48" y="20"/>
                  <a:pt x="48" y="20"/>
                  <a:pt x="48" y="20"/>
                </a:cubicBezTo>
                <a:cubicBezTo>
                  <a:pt x="48" y="20"/>
                  <a:pt x="48" y="20"/>
                  <a:pt x="48" y="21"/>
                </a:cubicBezTo>
                <a:cubicBezTo>
                  <a:pt x="48" y="57"/>
                  <a:pt x="48" y="57"/>
                  <a:pt x="48" y="57"/>
                </a:cubicBezTo>
                <a:cubicBezTo>
                  <a:pt x="48" y="57"/>
                  <a:pt x="48" y="58"/>
                  <a:pt x="47" y="58"/>
                </a:cubicBezTo>
                <a:moveTo>
                  <a:pt x="32" y="6"/>
                </a:moveTo>
                <a:cubicBezTo>
                  <a:pt x="32" y="5"/>
                  <a:pt x="33" y="6"/>
                  <a:pt x="33" y="6"/>
                </a:cubicBezTo>
                <a:cubicBezTo>
                  <a:pt x="45" y="16"/>
                  <a:pt x="45" y="16"/>
                  <a:pt x="45" y="16"/>
                </a:cubicBezTo>
                <a:cubicBezTo>
                  <a:pt x="45" y="16"/>
                  <a:pt x="46" y="17"/>
                  <a:pt x="45" y="17"/>
                </a:cubicBezTo>
                <a:cubicBezTo>
                  <a:pt x="33" y="17"/>
                  <a:pt x="33" y="17"/>
                  <a:pt x="33" y="17"/>
                </a:cubicBezTo>
                <a:cubicBezTo>
                  <a:pt x="33" y="17"/>
                  <a:pt x="32" y="17"/>
                  <a:pt x="32" y="16"/>
                </a:cubicBezTo>
                <a:lnTo>
                  <a:pt x="32" y="6"/>
                </a:lnTo>
                <a:close/>
                <a:moveTo>
                  <a:pt x="49" y="15"/>
                </a:moveTo>
                <a:cubicBezTo>
                  <a:pt x="33" y="2"/>
                  <a:pt x="33" y="2"/>
                  <a:pt x="33" y="2"/>
                </a:cubicBezTo>
                <a:cubicBezTo>
                  <a:pt x="32" y="1"/>
                  <a:pt x="30" y="0"/>
                  <a:pt x="28" y="0"/>
                </a:cubicBezTo>
                <a:cubicBezTo>
                  <a:pt x="4" y="0"/>
                  <a:pt x="4" y="0"/>
                  <a:pt x="4" y="0"/>
                </a:cubicBezTo>
                <a:cubicBezTo>
                  <a:pt x="2" y="0"/>
                  <a:pt x="0" y="2"/>
                  <a:pt x="0" y="4"/>
                </a:cubicBezTo>
                <a:cubicBezTo>
                  <a:pt x="0" y="57"/>
                  <a:pt x="0" y="57"/>
                  <a:pt x="0" y="57"/>
                </a:cubicBezTo>
                <a:cubicBezTo>
                  <a:pt x="0" y="60"/>
                  <a:pt x="4" y="60"/>
                  <a:pt x="4" y="60"/>
                </a:cubicBezTo>
                <a:cubicBezTo>
                  <a:pt x="47" y="60"/>
                  <a:pt x="47" y="60"/>
                  <a:pt x="47" y="60"/>
                </a:cubicBezTo>
                <a:cubicBezTo>
                  <a:pt x="49" y="60"/>
                  <a:pt x="51" y="59"/>
                  <a:pt x="51" y="57"/>
                </a:cubicBezTo>
                <a:cubicBezTo>
                  <a:pt x="51" y="20"/>
                  <a:pt x="51" y="20"/>
                  <a:pt x="51" y="20"/>
                </a:cubicBezTo>
                <a:cubicBezTo>
                  <a:pt x="51" y="18"/>
                  <a:pt x="50" y="16"/>
                  <a:pt x="49" y="1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3" name="任意多边形 32"/>
          <p:cNvSpPr/>
          <p:nvPr>
            <p:custDataLst>
              <p:tags r:id="rId27"/>
            </p:custDataLst>
          </p:nvPr>
        </p:nvSpPr>
        <p:spPr bwMode="auto">
          <a:xfrm>
            <a:off x="4419625" y="3724103"/>
            <a:ext cx="382134" cy="352736"/>
          </a:xfrm>
          <a:custGeom>
            <a:avLst/>
            <a:gdLst/>
            <a:ahLst/>
            <a:cxnLst>
              <a:cxn ang="0">
                <a:pos x="37" y="7"/>
              </a:cxn>
              <a:cxn ang="0">
                <a:pos x="37" y="7"/>
              </a:cxn>
              <a:cxn ang="0">
                <a:pos x="79" y="7"/>
              </a:cxn>
              <a:cxn ang="0">
                <a:pos x="80" y="8"/>
              </a:cxn>
              <a:cxn ang="0">
                <a:pos x="80" y="14"/>
              </a:cxn>
              <a:cxn ang="0">
                <a:pos x="79" y="14"/>
              </a:cxn>
              <a:cxn ang="0">
                <a:pos x="37" y="14"/>
              </a:cxn>
              <a:cxn ang="0">
                <a:pos x="37" y="14"/>
              </a:cxn>
              <a:cxn ang="0">
                <a:pos x="37" y="7"/>
              </a:cxn>
              <a:cxn ang="0">
                <a:pos x="61" y="102"/>
              </a:cxn>
              <a:cxn ang="0">
                <a:pos x="60" y="101"/>
              </a:cxn>
              <a:cxn ang="0">
                <a:pos x="13" y="101"/>
              </a:cxn>
              <a:cxn ang="0">
                <a:pos x="10" y="99"/>
              </a:cxn>
              <a:cxn ang="0">
                <a:pos x="10" y="74"/>
              </a:cxn>
              <a:cxn ang="0">
                <a:pos x="11" y="73"/>
              </a:cxn>
              <a:cxn ang="0">
                <a:pos x="17" y="73"/>
              </a:cxn>
              <a:cxn ang="0">
                <a:pos x="18" y="72"/>
              </a:cxn>
              <a:cxn ang="0">
                <a:pos x="18" y="66"/>
              </a:cxn>
              <a:cxn ang="0">
                <a:pos x="24" y="57"/>
              </a:cxn>
              <a:cxn ang="0">
                <a:pos x="42" y="57"/>
              </a:cxn>
              <a:cxn ang="0">
                <a:pos x="48" y="66"/>
              </a:cxn>
              <a:cxn ang="0">
                <a:pos x="48" y="72"/>
              </a:cxn>
              <a:cxn ang="0">
                <a:pos x="49" y="73"/>
              </a:cxn>
              <a:cxn ang="0">
                <a:pos x="60" y="73"/>
              </a:cxn>
              <a:cxn ang="0">
                <a:pos x="61" y="72"/>
              </a:cxn>
              <a:cxn ang="0">
                <a:pos x="61" y="53"/>
              </a:cxn>
              <a:cxn ang="0">
                <a:pos x="69" y="45"/>
              </a:cxn>
              <a:cxn ang="0">
                <a:pos x="96" y="45"/>
              </a:cxn>
              <a:cxn ang="0">
                <a:pos x="104" y="48"/>
              </a:cxn>
              <a:cxn ang="0">
                <a:pos x="116" y="58"/>
              </a:cxn>
              <a:cxn ang="0">
                <a:pos x="117" y="57"/>
              </a:cxn>
              <a:cxn ang="0">
                <a:pos x="117" y="20"/>
              </a:cxn>
              <a:cxn ang="0">
                <a:pos x="111" y="14"/>
              </a:cxn>
              <a:cxn ang="0">
                <a:pos x="87" y="14"/>
              </a:cxn>
              <a:cxn ang="0">
                <a:pos x="86" y="14"/>
              </a:cxn>
              <a:cxn ang="0">
                <a:pos x="86" y="7"/>
              </a:cxn>
              <a:cxn ang="0">
                <a:pos x="80" y="0"/>
              </a:cxn>
              <a:cxn ang="0">
                <a:pos x="37" y="0"/>
              </a:cxn>
              <a:cxn ang="0">
                <a:pos x="30" y="7"/>
              </a:cxn>
              <a:cxn ang="0">
                <a:pos x="30" y="14"/>
              </a:cxn>
              <a:cxn ang="0">
                <a:pos x="30" y="14"/>
              </a:cxn>
              <a:cxn ang="0">
                <a:pos x="6" y="14"/>
              </a:cxn>
              <a:cxn ang="0">
                <a:pos x="0" y="20"/>
              </a:cxn>
              <a:cxn ang="0">
                <a:pos x="0" y="67"/>
              </a:cxn>
              <a:cxn ang="0">
                <a:pos x="3" y="72"/>
              </a:cxn>
              <a:cxn ang="0">
                <a:pos x="4" y="74"/>
              </a:cxn>
              <a:cxn ang="0">
                <a:pos x="4" y="99"/>
              </a:cxn>
              <a:cxn ang="0">
                <a:pos x="13" y="108"/>
              </a:cxn>
              <a:cxn ang="0">
                <a:pos x="61" y="108"/>
              </a:cxn>
              <a:cxn ang="0">
                <a:pos x="61" y="108"/>
              </a:cxn>
              <a:cxn ang="0">
                <a:pos x="61" y="102"/>
              </a:cxn>
            </a:cxnLst>
            <a:rect l="0" t="0" r="r" b="b"/>
            <a:pathLst>
              <a:path w="117" h="108">
                <a:moveTo>
                  <a:pt x="37" y="7"/>
                </a:moveTo>
                <a:cubicBezTo>
                  <a:pt x="37" y="7"/>
                  <a:pt x="37" y="7"/>
                  <a:pt x="37" y="7"/>
                </a:cubicBezTo>
                <a:cubicBezTo>
                  <a:pt x="79" y="7"/>
                  <a:pt x="79" y="7"/>
                  <a:pt x="79" y="7"/>
                </a:cubicBezTo>
                <a:cubicBezTo>
                  <a:pt x="79" y="7"/>
                  <a:pt x="80" y="7"/>
                  <a:pt x="80" y="8"/>
                </a:cubicBezTo>
                <a:cubicBezTo>
                  <a:pt x="80" y="14"/>
                  <a:pt x="80" y="14"/>
                  <a:pt x="80" y="14"/>
                </a:cubicBezTo>
                <a:cubicBezTo>
                  <a:pt x="80" y="14"/>
                  <a:pt x="79" y="14"/>
                  <a:pt x="79" y="14"/>
                </a:cubicBezTo>
                <a:cubicBezTo>
                  <a:pt x="37" y="14"/>
                  <a:pt x="37" y="14"/>
                  <a:pt x="37" y="14"/>
                </a:cubicBezTo>
                <a:cubicBezTo>
                  <a:pt x="37" y="14"/>
                  <a:pt x="37" y="14"/>
                  <a:pt x="37" y="14"/>
                </a:cubicBezTo>
                <a:lnTo>
                  <a:pt x="37" y="7"/>
                </a:lnTo>
                <a:close/>
                <a:moveTo>
                  <a:pt x="61" y="102"/>
                </a:moveTo>
                <a:cubicBezTo>
                  <a:pt x="61" y="101"/>
                  <a:pt x="60" y="101"/>
                  <a:pt x="60" y="101"/>
                </a:cubicBezTo>
                <a:cubicBezTo>
                  <a:pt x="13" y="101"/>
                  <a:pt x="13" y="101"/>
                  <a:pt x="13" y="101"/>
                </a:cubicBezTo>
                <a:cubicBezTo>
                  <a:pt x="11" y="101"/>
                  <a:pt x="10" y="100"/>
                  <a:pt x="10" y="99"/>
                </a:cubicBezTo>
                <a:cubicBezTo>
                  <a:pt x="10" y="74"/>
                  <a:pt x="10" y="74"/>
                  <a:pt x="10" y="74"/>
                </a:cubicBezTo>
                <a:cubicBezTo>
                  <a:pt x="10" y="74"/>
                  <a:pt x="10" y="73"/>
                  <a:pt x="11" y="73"/>
                </a:cubicBezTo>
                <a:cubicBezTo>
                  <a:pt x="17" y="73"/>
                  <a:pt x="17" y="73"/>
                  <a:pt x="17" y="73"/>
                </a:cubicBezTo>
                <a:cubicBezTo>
                  <a:pt x="17" y="73"/>
                  <a:pt x="18" y="73"/>
                  <a:pt x="18" y="72"/>
                </a:cubicBezTo>
                <a:cubicBezTo>
                  <a:pt x="18" y="66"/>
                  <a:pt x="18" y="66"/>
                  <a:pt x="18" y="66"/>
                </a:cubicBezTo>
                <a:cubicBezTo>
                  <a:pt x="18" y="63"/>
                  <a:pt x="18" y="57"/>
                  <a:pt x="24" y="57"/>
                </a:cubicBezTo>
                <a:cubicBezTo>
                  <a:pt x="42" y="57"/>
                  <a:pt x="42" y="57"/>
                  <a:pt x="42" y="57"/>
                </a:cubicBezTo>
                <a:cubicBezTo>
                  <a:pt x="47" y="57"/>
                  <a:pt x="48" y="63"/>
                  <a:pt x="48" y="66"/>
                </a:cubicBezTo>
                <a:cubicBezTo>
                  <a:pt x="48" y="72"/>
                  <a:pt x="48" y="72"/>
                  <a:pt x="48" y="72"/>
                </a:cubicBezTo>
                <a:cubicBezTo>
                  <a:pt x="48" y="73"/>
                  <a:pt x="49" y="73"/>
                  <a:pt x="49" y="73"/>
                </a:cubicBezTo>
                <a:cubicBezTo>
                  <a:pt x="60" y="73"/>
                  <a:pt x="60" y="73"/>
                  <a:pt x="60" y="73"/>
                </a:cubicBezTo>
                <a:cubicBezTo>
                  <a:pt x="61" y="73"/>
                  <a:pt x="61" y="72"/>
                  <a:pt x="61" y="72"/>
                </a:cubicBezTo>
                <a:cubicBezTo>
                  <a:pt x="61" y="53"/>
                  <a:pt x="61" y="53"/>
                  <a:pt x="61" y="53"/>
                </a:cubicBezTo>
                <a:cubicBezTo>
                  <a:pt x="61" y="48"/>
                  <a:pt x="65" y="45"/>
                  <a:pt x="69" y="45"/>
                </a:cubicBezTo>
                <a:cubicBezTo>
                  <a:pt x="96" y="45"/>
                  <a:pt x="96" y="45"/>
                  <a:pt x="96" y="45"/>
                </a:cubicBezTo>
                <a:cubicBezTo>
                  <a:pt x="99" y="45"/>
                  <a:pt x="102" y="46"/>
                  <a:pt x="104" y="48"/>
                </a:cubicBezTo>
                <a:cubicBezTo>
                  <a:pt x="104" y="48"/>
                  <a:pt x="113" y="55"/>
                  <a:pt x="116" y="58"/>
                </a:cubicBezTo>
                <a:cubicBezTo>
                  <a:pt x="116" y="58"/>
                  <a:pt x="117" y="58"/>
                  <a:pt x="117" y="57"/>
                </a:cubicBezTo>
                <a:cubicBezTo>
                  <a:pt x="117" y="20"/>
                  <a:pt x="117" y="20"/>
                  <a:pt x="117" y="20"/>
                </a:cubicBezTo>
                <a:cubicBezTo>
                  <a:pt x="117" y="17"/>
                  <a:pt x="114" y="14"/>
                  <a:pt x="111" y="14"/>
                </a:cubicBezTo>
                <a:cubicBezTo>
                  <a:pt x="87" y="14"/>
                  <a:pt x="87" y="14"/>
                  <a:pt x="87" y="14"/>
                </a:cubicBezTo>
                <a:cubicBezTo>
                  <a:pt x="87" y="14"/>
                  <a:pt x="86" y="14"/>
                  <a:pt x="86" y="14"/>
                </a:cubicBezTo>
                <a:cubicBezTo>
                  <a:pt x="86" y="7"/>
                  <a:pt x="86" y="7"/>
                  <a:pt x="86" y="7"/>
                </a:cubicBezTo>
                <a:cubicBezTo>
                  <a:pt x="86" y="3"/>
                  <a:pt x="83" y="0"/>
                  <a:pt x="80" y="0"/>
                </a:cubicBezTo>
                <a:cubicBezTo>
                  <a:pt x="37" y="0"/>
                  <a:pt x="37" y="0"/>
                  <a:pt x="37" y="0"/>
                </a:cubicBezTo>
                <a:cubicBezTo>
                  <a:pt x="33" y="0"/>
                  <a:pt x="30" y="3"/>
                  <a:pt x="30" y="7"/>
                </a:cubicBezTo>
                <a:cubicBezTo>
                  <a:pt x="30" y="14"/>
                  <a:pt x="30" y="14"/>
                  <a:pt x="30" y="14"/>
                </a:cubicBezTo>
                <a:cubicBezTo>
                  <a:pt x="30" y="14"/>
                  <a:pt x="30" y="14"/>
                  <a:pt x="30" y="14"/>
                </a:cubicBezTo>
                <a:cubicBezTo>
                  <a:pt x="6" y="14"/>
                  <a:pt x="6" y="14"/>
                  <a:pt x="6" y="14"/>
                </a:cubicBezTo>
                <a:cubicBezTo>
                  <a:pt x="2" y="14"/>
                  <a:pt x="0" y="17"/>
                  <a:pt x="0" y="20"/>
                </a:cubicBezTo>
                <a:cubicBezTo>
                  <a:pt x="0" y="67"/>
                  <a:pt x="0" y="67"/>
                  <a:pt x="0" y="67"/>
                </a:cubicBezTo>
                <a:cubicBezTo>
                  <a:pt x="0" y="70"/>
                  <a:pt x="1" y="71"/>
                  <a:pt x="3" y="72"/>
                </a:cubicBezTo>
                <a:cubicBezTo>
                  <a:pt x="3" y="73"/>
                  <a:pt x="4" y="73"/>
                  <a:pt x="4" y="74"/>
                </a:cubicBezTo>
                <a:cubicBezTo>
                  <a:pt x="4" y="99"/>
                  <a:pt x="4" y="99"/>
                  <a:pt x="4" y="99"/>
                </a:cubicBezTo>
                <a:cubicBezTo>
                  <a:pt x="4" y="104"/>
                  <a:pt x="8" y="108"/>
                  <a:pt x="13" y="108"/>
                </a:cubicBezTo>
                <a:cubicBezTo>
                  <a:pt x="61" y="108"/>
                  <a:pt x="61" y="108"/>
                  <a:pt x="61" y="108"/>
                </a:cubicBezTo>
                <a:cubicBezTo>
                  <a:pt x="61" y="108"/>
                  <a:pt x="61" y="108"/>
                  <a:pt x="61" y="108"/>
                </a:cubicBezTo>
                <a:lnTo>
                  <a:pt x="61" y="10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2" name="文本框 21"/>
          <p:cNvSpPr txBox="1"/>
          <p:nvPr>
            <p:custDataLst>
              <p:tags r:id="rId28"/>
            </p:custDataLst>
          </p:nvPr>
        </p:nvSpPr>
        <p:spPr bwMode="auto">
          <a:xfrm>
            <a:off x="4231256" y="5640513"/>
            <a:ext cx="3583880" cy="416426"/>
          </a:xfrm>
          <a:prstGeom prst="rect">
            <a:avLst/>
          </a:prstGeom>
          <a:noFill/>
        </p:spPr>
        <p:txBody>
          <a:bodyPr wrap="square" lIns="90000" tIns="46800" rIns="90000" bIns="0" anchor="b" anchorCtr="0">
            <a:normAutofit/>
          </a:bodyPr>
          <a:p>
            <a:pPr algn="ctr" latinLnBrk="0">
              <a:lnSpc>
                <a:spcPct val="120000"/>
              </a:lnSpc>
            </a:pPr>
            <a:r>
              <a:rPr lang="zh-CN" altLang="en-US" b="1" spc="300">
                <a:solidFill>
                  <a:srgbClr val="69A35B"/>
                </a:solidFill>
                <a:effectLst/>
                <a:latin typeface="微软雅黑" pitchFamily="34" charset="-122"/>
                <a:ea typeface="微软雅黑" pitchFamily="34" charset="-122"/>
                <a:cs typeface="+mn-ea"/>
              </a:rPr>
              <a:t>数据治理体系介绍</a:t>
            </a:r>
            <a:endParaRPr lang="zh-CN" altLang="en-US" b="1" spc="300">
              <a:solidFill>
                <a:srgbClr val="69A35B"/>
              </a:solidFill>
              <a:effectLst/>
              <a:latin typeface="微软雅黑" pitchFamily="34" charset="-122"/>
              <a:ea typeface="微软雅黑" pitchFamily="34" charset="-122"/>
              <a:cs typeface="+mn-ea"/>
            </a:endParaRPr>
          </a:p>
        </p:txBody>
      </p:sp>
      <p:sp>
        <p:nvSpPr>
          <p:cNvPr id="20" name="文本框 19"/>
          <p:cNvSpPr txBox="1"/>
          <p:nvPr>
            <p:custDataLst>
              <p:tags r:id="rId29"/>
            </p:custDataLst>
          </p:nvPr>
        </p:nvSpPr>
        <p:spPr bwMode="auto">
          <a:xfrm>
            <a:off x="8075093" y="1789439"/>
            <a:ext cx="3557305" cy="458215"/>
          </a:xfrm>
          <a:prstGeom prst="rect">
            <a:avLst/>
          </a:prstGeom>
          <a:noFill/>
        </p:spPr>
        <p:txBody>
          <a:bodyPr wrap="square" lIns="90000" tIns="46800" rIns="90000" bIns="0" anchor="b" anchorCtr="0">
            <a:normAutofit/>
          </a:bodyPr>
          <a:p>
            <a:pPr algn="l" latinLnBrk="0">
              <a:lnSpc>
                <a:spcPct val="120000"/>
              </a:lnSpc>
            </a:pPr>
            <a:r>
              <a:rPr lang="zh-CN" altLang="en-US" b="1" spc="300" dirty="0">
                <a:solidFill>
                  <a:srgbClr val="3498DB">
                    <a:lumMod val="100000"/>
                  </a:srgbClr>
                </a:solidFill>
                <a:effectLst/>
                <a:latin typeface="微软雅黑" pitchFamily="34" charset="-122"/>
                <a:ea typeface="微软雅黑" pitchFamily="34" charset="-122"/>
                <a:cs typeface="+mn-ea"/>
              </a:rPr>
              <a:t>大数据趋势</a:t>
            </a:r>
            <a:endParaRPr lang="zh-CN" altLang="en-US" b="1" spc="300" dirty="0">
              <a:solidFill>
                <a:srgbClr val="3498DB">
                  <a:lumMod val="100000"/>
                </a:srgbClr>
              </a:solidFill>
              <a:effectLst/>
              <a:latin typeface="微软雅黑" pitchFamily="34" charset="-122"/>
              <a:ea typeface="微软雅黑" pitchFamily="34" charset="-122"/>
              <a:cs typeface="+mn-ea"/>
            </a:endParaRPr>
          </a:p>
        </p:txBody>
      </p:sp>
      <p:sp>
        <p:nvSpPr>
          <p:cNvPr id="18" name="文本框 17"/>
          <p:cNvSpPr txBox="1"/>
          <p:nvPr>
            <p:custDataLst>
              <p:tags r:id="rId30"/>
            </p:custDataLst>
          </p:nvPr>
        </p:nvSpPr>
        <p:spPr bwMode="auto">
          <a:xfrm>
            <a:off x="8075093" y="4085930"/>
            <a:ext cx="3669259" cy="458215"/>
          </a:xfrm>
          <a:prstGeom prst="rect">
            <a:avLst/>
          </a:prstGeom>
          <a:noFill/>
        </p:spPr>
        <p:txBody>
          <a:bodyPr wrap="square" lIns="90000" tIns="46800" rIns="90000" bIns="0" anchor="b" anchorCtr="0">
            <a:normAutofit/>
          </a:bodyPr>
          <a:p>
            <a:pPr algn="l" latinLnBrk="0">
              <a:lnSpc>
                <a:spcPct val="120000"/>
              </a:lnSpc>
            </a:pPr>
            <a:r>
              <a:rPr lang="en-US" altLang="zh-CN" b="1" spc="300">
                <a:solidFill>
                  <a:srgbClr val="1AA3AA">
                    <a:lumMod val="100000"/>
                  </a:srgbClr>
                </a:solidFill>
                <a:effectLst/>
                <a:latin typeface="微软雅黑" pitchFamily="34" charset="-122"/>
                <a:ea typeface="微软雅黑" pitchFamily="34" charset="-122"/>
                <a:cs typeface="+mn-ea"/>
              </a:rPr>
              <a:t>hadoop</a:t>
            </a:r>
            <a:r>
              <a:rPr lang="zh-CN" altLang="en-US" b="1" spc="300">
                <a:solidFill>
                  <a:srgbClr val="1AA3AA">
                    <a:lumMod val="100000"/>
                  </a:srgbClr>
                </a:solidFill>
                <a:effectLst/>
                <a:latin typeface="微软雅黑" pitchFamily="34" charset="-122"/>
                <a:ea typeface="微软雅黑" pitchFamily="34" charset="-122"/>
                <a:cs typeface="+mn-ea"/>
              </a:rPr>
              <a:t>简介</a:t>
            </a:r>
            <a:endParaRPr lang="zh-CN" altLang="en-US" b="1" spc="300">
              <a:solidFill>
                <a:srgbClr val="1AA3AA">
                  <a:lumMod val="100000"/>
                </a:srgbClr>
              </a:solidFill>
              <a:effectLst/>
              <a:latin typeface="微软雅黑" pitchFamily="34" charset="-122"/>
              <a:ea typeface="微软雅黑" pitchFamily="34" charset="-122"/>
              <a:cs typeface="+mn-ea"/>
            </a:endParaRPr>
          </a:p>
        </p:txBody>
      </p:sp>
      <p:sp>
        <p:nvSpPr>
          <p:cNvPr id="16" name="文本框 15"/>
          <p:cNvSpPr txBox="1"/>
          <p:nvPr>
            <p:custDataLst>
              <p:tags r:id="rId31"/>
            </p:custDataLst>
          </p:nvPr>
        </p:nvSpPr>
        <p:spPr bwMode="auto">
          <a:xfrm>
            <a:off x="572135" y="1789262"/>
            <a:ext cx="3447038" cy="444369"/>
          </a:xfrm>
          <a:prstGeom prst="rect">
            <a:avLst/>
          </a:prstGeom>
          <a:noFill/>
        </p:spPr>
        <p:txBody>
          <a:bodyPr wrap="square" lIns="90000" tIns="46800" rIns="90000" bIns="0" anchor="b" anchorCtr="0">
            <a:normAutofit/>
          </a:bodyPr>
          <a:p>
            <a:pPr algn="r" latinLnBrk="0">
              <a:lnSpc>
                <a:spcPct val="120000"/>
              </a:lnSpc>
            </a:pPr>
            <a:r>
              <a:rPr lang="en-US" altLang="zh-CN" b="1" spc="300" dirty="0">
                <a:solidFill>
                  <a:srgbClr val="1F74AD">
                    <a:lumMod val="100000"/>
                  </a:srgbClr>
                </a:solidFill>
                <a:effectLst/>
                <a:latin typeface="微软雅黑" pitchFamily="34" charset="-122"/>
                <a:ea typeface="微软雅黑" pitchFamily="34" charset="-122"/>
                <a:cs typeface="+mn-ea"/>
              </a:rPr>
              <a:t>why </a:t>
            </a:r>
            <a:r>
              <a:rPr lang="zh-CN" altLang="en-US" b="1" spc="300" dirty="0">
                <a:solidFill>
                  <a:srgbClr val="1F74AD">
                    <a:lumMod val="100000"/>
                  </a:srgbClr>
                </a:solidFill>
                <a:effectLst/>
                <a:latin typeface="微软雅黑" pitchFamily="34" charset="-122"/>
                <a:ea typeface="微软雅黑" pitchFamily="34" charset="-122"/>
                <a:cs typeface="+mn-ea"/>
              </a:rPr>
              <a:t>大数据</a:t>
            </a:r>
            <a:endParaRPr lang="zh-CN" altLang="en-US" b="1" spc="300" dirty="0">
              <a:solidFill>
                <a:srgbClr val="1F74AD">
                  <a:lumMod val="100000"/>
                </a:srgbClr>
              </a:solidFill>
              <a:effectLst/>
              <a:latin typeface="微软雅黑" pitchFamily="34" charset="-122"/>
              <a:ea typeface="微软雅黑" pitchFamily="34" charset="-122"/>
              <a:cs typeface="+mn-ea"/>
            </a:endParaRPr>
          </a:p>
        </p:txBody>
      </p:sp>
      <p:sp>
        <p:nvSpPr>
          <p:cNvPr id="14" name="文本框 13"/>
          <p:cNvSpPr txBox="1"/>
          <p:nvPr>
            <p:custDataLst>
              <p:tags r:id="rId32"/>
            </p:custDataLst>
          </p:nvPr>
        </p:nvSpPr>
        <p:spPr bwMode="auto">
          <a:xfrm>
            <a:off x="572135" y="4087133"/>
            <a:ext cx="3447038" cy="444369"/>
          </a:xfrm>
          <a:prstGeom prst="rect">
            <a:avLst/>
          </a:prstGeom>
          <a:noFill/>
        </p:spPr>
        <p:txBody>
          <a:bodyPr wrap="square" lIns="90000" tIns="46800" rIns="90000" bIns="0" anchor="b" anchorCtr="0">
            <a:normAutofit/>
          </a:bodyPr>
          <a:p>
            <a:pPr algn="r" latinLnBrk="0">
              <a:lnSpc>
                <a:spcPct val="120000"/>
              </a:lnSpc>
            </a:pPr>
            <a:r>
              <a:rPr lang="zh-CN" altLang="en-US" b="1" spc="300" dirty="0">
                <a:solidFill>
                  <a:srgbClr val="9BBB59">
                    <a:lumMod val="100000"/>
                  </a:srgbClr>
                </a:solidFill>
                <a:effectLst/>
                <a:latin typeface="微软雅黑" pitchFamily="34" charset="-122"/>
                <a:ea typeface="微软雅黑" pitchFamily="34" charset="-122"/>
                <a:cs typeface="+mn-ea"/>
              </a:rPr>
              <a:t>大数据常见应用场景</a:t>
            </a:r>
            <a:endParaRPr lang="zh-CN" altLang="en-US" b="1" spc="300" dirty="0">
              <a:solidFill>
                <a:srgbClr val="9BBB59">
                  <a:lumMod val="100000"/>
                </a:srgbClr>
              </a:solidFill>
              <a:effectLst/>
              <a:latin typeface="微软雅黑" pitchFamily="34" charset="-122"/>
              <a:ea typeface="微软雅黑" pitchFamily="34" charset="-122"/>
              <a:cs typeface="+mn-ea"/>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2152650" y="2057400"/>
            <a:ext cx="6877685" cy="4305300"/>
          </a:xfrm>
          <a:prstGeom prst="rect">
            <a:avLst/>
          </a:prstGeom>
        </p:spPr>
      </p:pic>
      <p:sp>
        <p:nvSpPr>
          <p:cNvPr id="8" name="文本框 7"/>
          <p:cNvSpPr txBox="1"/>
          <p:nvPr/>
        </p:nvSpPr>
        <p:spPr>
          <a:xfrm>
            <a:off x="838200" y="108839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数据血缘</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 name="任意多边形 64"/>
          <p:cNvSpPr/>
          <p:nvPr>
            <p:custDataLst>
              <p:tags r:id="rId1"/>
            </p:custDataLst>
          </p:nvPr>
        </p:nvSpPr>
        <p:spPr>
          <a:xfrm>
            <a:off x="7042562" y="2874655"/>
            <a:ext cx="994720" cy="256218"/>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6EC737">
                <a:lumMod val="40000"/>
                <a:lumOff val="60000"/>
              </a:srgbClr>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fontScale="60000" lnSpcReduction="20000"/>
          </a:bodyPr>
          <a:p>
            <a:pPr algn="ctr"/>
            <a:endParaRPr lang="zh-CN" altLang="en-US">
              <a:sym typeface="Arial" panose="020B0604020202090204" pitchFamily="34" charset="0"/>
            </a:endParaRPr>
          </a:p>
        </p:txBody>
      </p:sp>
      <p:sp>
        <p:nvSpPr>
          <p:cNvPr id="67" name="文本框 66"/>
          <p:cNvSpPr txBox="1"/>
          <p:nvPr>
            <p:custDataLst>
              <p:tags r:id="rId2"/>
            </p:custDataLst>
          </p:nvPr>
        </p:nvSpPr>
        <p:spPr>
          <a:xfrm>
            <a:off x="8204077" y="2638282"/>
            <a:ext cx="2357198" cy="456985"/>
          </a:xfrm>
          <a:prstGeom prst="rect">
            <a:avLst/>
          </a:prstGeom>
          <a:noFill/>
        </p:spPr>
        <p:txBody>
          <a:bodyPr wrap="square" lIns="90000" tIns="46800" rIns="90000" bIns="46800" rtlCol="0" anchor="ctr" anchorCtr="0">
            <a:normAutofit/>
          </a:bodyPr>
          <a:p>
            <a:pPr>
              <a:lnSpc>
                <a:spcPct val="120000"/>
              </a:lnSpc>
            </a:pPr>
            <a:r>
              <a:rPr lang="zh-CN" altLang="en-US">
                <a:sym typeface="+mn-ea"/>
              </a:rPr>
              <a:t>有哪些字段？</a:t>
            </a:r>
            <a:endParaRPr lang="zh-CN" altLang="en-US" b="1" dirty="0">
              <a:solidFill>
                <a:srgbClr val="6EC737"/>
              </a:solidFill>
              <a:latin typeface="Arial" panose="020B0604020202090204" pitchFamily="34" charset="0"/>
              <a:ea typeface="黑体" charset="0"/>
              <a:cs typeface="+mn-ea"/>
              <a:sym typeface="Arial" panose="020B0604020202090204" pitchFamily="34" charset="0"/>
            </a:endParaRPr>
          </a:p>
        </p:txBody>
      </p:sp>
      <p:sp>
        <p:nvSpPr>
          <p:cNvPr id="71" name="任意多边形 70"/>
          <p:cNvSpPr/>
          <p:nvPr>
            <p:custDataLst>
              <p:tags r:id="rId3"/>
            </p:custDataLst>
          </p:nvPr>
        </p:nvSpPr>
        <p:spPr>
          <a:xfrm flipH="1">
            <a:off x="4157382" y="2874655"/>
            <a:ext cx="994720" cy="256218"/>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27B1B4">
                <a:lumMod val="40000"/>
                <a:lumOff val="60000"/>
              </a:srgbClr>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fontScale="60000" lnSpcReduction="20000"/>
          </a:bodyPr>
          <a:p>
            <a:pPr algn="r"/>
            <a:endParaRPr lang="zh-CN" altLang="en-US">
              <a:sym typeface="Arial" panose="020B0604020202090204" pitchFamily="34" charset="0"/>
            </a:endParaRPr>
          </a:p>
        </p:txBody>
      </p:sp>
      <p:sp>
        <p:nvSpPr>
          <p:cNvPr id="74" name="文本框 73"/>
          <p:cNvSpPr txBox="1"/>
          <p:nvPr>
            <p:custDataLst>
              <p:tags r:id="rId4"/>
            </p:custDataLst>
          </p:nvPr>
        </p:nvSpPr>
        <p:spPr>
          <a:xfrm flipH="1">
            <a:off x="905705" y="2682416"/>
            <a:ext cx="3084879" cy="640810"/>
          </a:xfrm>
          <a:prstGeom prst="rect">
            <a:avLst/>
          </a:prstGeom>
          <a:noFill/>
        </p:spPr>
        <p:txBody>
          <a:bodyPr wrap="square" lIns="90000" tIns="46800" rIns="90000" bIns="46800" rtlCol="0" anchor="t" anchorCtr="0">
            <a:normAutofit/>
          </a:bodyPr>
          <a:p>
            <a:pPr algn="r"/>
            <a:r>
              <a:rPr lang="zh-CN" altLang="en-US">
                <a:sym typeface="+mn-ea"/>
              </a:rPr>
              <a:t>我名下有哪些表？</a:t>
            </a:r>
            <a:endParaRPr lang="zh-CN" altLang="en-US" dirty="0">
              <a:solidFill>
                <a:sysClr val="windowText" lastClr="000000">
                  <a:lumMod val="50000"/>
                  <a:lumOff val="50000"/>
                </a:sysClr>
              </a:solidFill>
              <a:sym typeface="Arial" panose="020B0604020202090204" pitchFamily="34" charset="0"/>
            </a:endParaRPr>
          </a:p>
        </p:txBody>
      </p:sp>
      <p:sp>
        <p:nvSpPr>
          <p:cNvPr id="75" name="任意多边形 74"/>
          <p:cNvSpPr/>
          <p:nvPr>
            <p:custDataLst>
              <p:tags r:id="rId5"/>
            </p:custDataLst>
          </p:nvPr>
        </p:nvSpPr>
        <p:spPr>
          <a:xfrm flipV="1">
            <a:off x="7042562" y="4615742"/>
            <a:ext cx="994720" cy="256218"/>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6EC737">
                <a:lumMod val="40000"/>
                <a:lumOff val="60000"/>
              </a:srgbClr>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fontScale="60000" lnSpcReduction="20000"/>
          </a:bodyPr>
          <a:p>
            <a:pPr algn="ctr"/>
            <a:endParaRPr lang="zh-CN" altLang="en-US">
              <a:sym typeface="Arial" panose="020B0604020202090204" pitchFamily="34" charset="0"/>
            </a:endParaRPr>
          </a:p>
        </p:txBody>
      </p:sp>
      <p:sp>
        <p:nvSpPr>
          <p:cNvPr id="76" name="任意多边形 75"/>
          <p:cNvSpPr/>
          <p:nvPr>
            <p:custDataLst>
              <p:tags r:id="rId6"/>
            </p:custDataLst>
          </p:nvPr>
        </p:nvSpPr>
        <p:spPr>
          <a:xfrm flipH="1" flipV="1">
            <a:off x="4157382" y="4615742"/>
            <a:ext cx="994720" cy="256218"/>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27B1B4">
                <a:lumMod val="40000"/>
                <a:lumOff val="60000"/>
              </a:srgbClr>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fontScale="60000" lnSpcReduction="20000"/>
          </a:bodyPr>
          <a:p>
            <a:pPr algn="r"/>
            <a:endParaRPr lang="zh-CN" altLang="en-US">
              <a:sym typeface="Arial" panose="020B0604020202090204" pitchFamily="34" charset="0"/>
            </a:endParaRPr>
          </a:p>
        </p:txBody>
      </p:sp>
      <p:sp>
        <p:nvSpPr>
          <p:cNvPr id="54" name="任意多边形 53"/>
          <p:cNvSpPr/>
          <p:nvPr>
            <p:custDataLst>
              <p:tags r:id="rId7"/>
            </p:custDataLst>
          </p:nvPr>
        </p:nvSpPr>
        <p:spPr>
          <a:xfrm>
            <a:off x="4880806" y="2675795"/>
            <a:ext cx="1025893" cy="1025892"/>
          </a:xfrm>
          <a:custGeom>
            <a:avLst/>
            <a:gdLst>
              <a:gd name="connsiteX0" fmla="*/ 1090749 w 1090749"/>
              <a:gd name="connsiteY0" fmla="*/ 0 h 1090749"/>
              <a:gd name="connsiteX1" fmla="*/ 1090749 w 1090749"/>
              <a:gd name="connsiteY1" fmla="*/ 520353 h 1090749"/>
              <a:gd name="connsiteX2" fmla="*/ 1054097 w 1090749"/>
              <a:gd name="connsiteY2" fmla="*/ 529777 h 1090749"/>
              <a:gd name="connsiteX3" fmla="*/ 529777 w 1090749"/>
              <a:gd name="connsiteY3" fmla="*/ 1054097 h 1090749"/>
              <a:gd name="connsiteX4" fmla="*/ 520353 w 1090749"/>
              <a:gd name="connsiteY4" fmla="*/ 1090749 h 1090749"/>
              <a:gd name="connsiteX5" fmla="*/ 0 w 1090749"/>
              <a:gd name="connsiteY5" fmla="*/ 1090749 h 1090749"/>
              <a:gd name="connsiteX6" fmla="*/ 9646 w 1090749"/>
              <a:gd name="connsiteY6" fmla="*/ 1027542 h 1090749"/>
              <a:gd name="connsiteX7" fmla="*/ 1027542 w 1090749"/>
              <a:gd name="connsiteY7" fmla="*/ 9646 h 1090749"/>
              <a:gd name="connsiteX8" fmla="*/ 1090749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1090749" y="0"/>
                </a:moveTo>
                <a:lnTo>
                  <a:pt x="1090749" y="520353"/>
                </a:lnTo>
                <a:lnTo>
                  <a:pt x="1054097" y="529777"/>
                </a:lnTo>
                <a:cubicBezTo>
                  <a:pt x="804459" y="607423"/>
                  <a:pt x="607423" y="804459"/>
                  <a:pt x="529777" y="1054097"/>
                </a:cubicBezTo>
                <a:lnTo>
                  <a:pt x="520353" y="1090749"/>
                </a:lnTo>
                <a:lnTo>
                  <a:pt x="0" y="1090749"/>
                </a:lnTo>
                <a:lnTo>
                  <a:pt x="9646" y="1027542"/>
                </a:lnTo>
                <a:cubicBezTo>
                  <a:pt x="114196" y="516617"/>
                  <a:pt x="516617" y="114196"/>
                  <a:pt x="1027542" y="9646"/>
                </a:cubicBezTo>
                <a:lnTo>
                  <a:pt x="1090749" y="0"/>
                </a:lnTo>
                <a:close/>
              </a:path>
            </a:pathLst>
          </a:custGeom>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p>
            <a:pPr algn="ctr"/>
            <a:endParaRPr lang="zh-CN" altLang="en-US">
              <a:solidFill>
                <a:sysClr val="windowText" lastClr="000000"/>
              </a:solidFill>
              <a:sym typeface="Arial" panose="020B0604020202090204" pitchFamily="34" charset="0"/>
            </a:endParaRPr>
          </a:p>
        </p:txBody>
      </p:sp>
      <p:sp>
        <p:nvSpPr>
          <p:cNvPr id="53" name="任意多边形 52"/>
          <p:cNvSpPr/>
          <p:nvPr>
            <p:custDataLst>
              <p:tags r:id="rId8"/>
            </p:custDataLst>
          </p:nvPr>
        </p:nvSpPr>
        <p:spPr>
          <a:xfrm>
            <a:off x="6283708" y="2675795"/>
            <a:ext cx="1025893" cy="1025892"/>
          </a:xfrm>
          <a:custGeom>
            <a:avLst/>
            <a:gdLst>
              <a:gd name="connsiteX0" fmla="*/ 0 w 1090749"/>
              <a:gd name="connsiteY0" fmla="*/ 0 h 1090749"/>
              <a:gd name="connsiteX1" fmla="*/ 63206 w 1090749"/>
              <a:gd name="connsiteY1" fmla="*/ 9646 h 1090749"/>
              <a:gd name="connsiteX2" fmla="*/ 1081102 w 1090749"/>
              <a:gd name="connsiteY2" fmla="*/ 1027542 h 1090749"/>
              <a:gd name="connsiteX3" fmla="*/ 1090749 w 1090749"/>
              <a:gd name="connsiteY3" fmla="*/ 1090749 h 1090749"/>
              <a:gd name="connsiteX4" fmla="*/ 570395 w 1090749"/>
              <a:gd name="connsiteY4" fmla="*/ 1090749 h 1090749"/>
              <a:gd name="connsiteX5" fmla="*/ 560971 w 1090749"/>
              <a:gd name="connsiteY5" fmla="*/ 1054097 h 1090749"/>
              <a:gd name="connsiteX6" fmla="*/ 36651 w 1090749"/>
              <a:gd name="connsiteY6" fmla="*/ 529777 h 1090749"/>
              <a:gd name="connsiteX7" fmla="*/ 0 w 1090749"/>
              <a:gd name="connsiteY7" fmla="*/ 520353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63206" y="9646"/>
                </a:lnTo>
                <a:cubicBezTo>
                  <a:pt x="574131" y="114196"/>
                  <a:pt x="976552" y="516617"/>
                  <a:pt x="1081102" y="1027542"/>
                </a:cubicBezTo>
                <a:lnTo>
                  <a:pt x="1090749" y="1090749"/>
                </a:lnTo>
                <a:lnTo>
                  <a:pt x="570395" y="1090749"/>
                </a:lnTo>
                <a:lnTo>
                  <a:pt x="560971" y="1054097"/>
                </a:lnTo>
                <a:cubicBezTo>
                  <a:pt x="483326" y="804459"/>
                  <a:pt x="286290" y="607423"/>
                  <a:pt x="36651" y="529777"/>
                </a:cubicBezTo>
                <a:lnTo>
                  <a:pt x="0" y="520353"/>
                </a:lnTo>
                <a:lnTo>
                  <a:pt x="0" y="0"/>
                </a:lnTo>
                <a:close/>
              </a:path>
            </a:pathLst>
          </a:custGeom>
          <a:solidFill>
            <a:srgbClr val="6EC737"/>
          </a:solidFill>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p>
            <a:pPr algn="ctr"/>
            <a:endParaRPr lang="zh-CN" altLang="en-US">
              <a:solidFill>
                <a:sysClr val="windowText" lastClr="000000"/>
              </a:solidFill>
              <a:sym typeface="Arial" panose="020B0604020202090204" pitchFamily="34" charset="0"/>
            </a:endParaRPr>
          </a:p>
        </p:txBody>
      </p:sp>
      <p:sp>
        <p:nvSpPr>
          <p:cNvPr id="46" name="任意多边形 45"/>
          <p:cNvSpPr/>
          <p:nvPr>
            <p:custDataLst>
              <p:tags r:id="rId9"/>
            </p:custDataLst>
          </p:nvPr>
        </p:nvSpPr>
        <p:spPr>
          <a:xfrm>
            <a:off x="4880806" y="4078696"/>
            <a:ext cx="1025893" cy="1025892"/>
          </a:xfrm>
          <a:custGeom>
            <a:avLst/>
            <a:gdLst>
              <a:gd name="connsiteX0" fmla="*/ 0 w 1090749"/>
              <a:gd name="connsiteY0" fmla="*/ 0 h 1090749"/>
              <a:gd name="connsiteX1" fmla="*/ 520353 w 1090749"/>
              <a:gd name="connsiteY1" fmla="*/ 0 h 1090749"/>
              <a:gd name="connsiteX2" fmla="*/ 529777 w 1090749"/>
              <a:gd name="connsiteY2" fmla="*/ 36651 h 1090749"/>
              <a:gd name="connsiteX3" fmla="*/ 1054097 w 1090749"/>
              <a:gd name="connsiteY3" fmla="*/ 560971 h 1090749"/>
              <a:gd name="connsiteX4" fmla="*/ 1090749 w 1090749"/>
              <a:gd name="connsiteY4" fmla="*/ 570395 h 1090749"/>
              <a:gd name="connsiteX5" fmla="*/ 1090749 w 1090749"/>
              <a:gd name="connsiteY5" fmla="*/ 1090749 h 1090749"/>
              <a:gd name="connsiteX6" fmla="*/ 1027542 w 1090749"/>
              <a:gd name="connsiteY6" fmla="*/ 1081102 h 1090749"/>
              <a:gd name="connsiteX7" fmla="*/ 9646 w 1090749"/>
              <a:gd name="connsiteY7" fmla="*/ 63206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520353" y="0"/>
                </a:lnTo>
                <a:lnTo>
                  <a:pt x="529777" y="36651"/>
                </a:lnTo>
                <a:cubicBezTo>
                  <a:pt x="607423" y="286290"/>
                  <a:pt x="804459" y="483326"/>
                  <a:pt x="1054097" y="560971"/>
                </a:cubicBezTo>
                <a:lnTo>
                  <a:pt x="1090749" y="570395"/>
                </a:lnTo>
                <a:lnTo>
                  <a:pt x="1090749" y="1090749"/>
                </a:lnTo>
                <a:lnTo>
                  <a:pt x="1027542" y="1081102"/>
                </a:lnTo>
                <a:cubicBezTo>
                  <a:pt x="516617" y="976552"/>
                  <a:pt x="114196" y="574131"/>
                  <a:pt x="9646" y="63206"/>
                </a:cubicBezTo>
                <a:lnTo>
                  <a:pt x="0" y="0"/>
                </a:lnTo>
                <a:close/>
              </a:path>
            </a:pathLst>
          </a:custGeom>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p>
            <a:pPr algn="ctr"/>
            <a:endParaRPr lang="zh-CN" altLang="en-US">
              <a:solidFill>
                <a:sysClr val="windowText" lastClr="000000"/>
              </a:solidFill>
              <a:sym typeface="Arial" panose="020B0604020202090204" pitchFamily="34" charset="0"/>
            </a:endParaRPr>
          </a:p>
        </p:txBody>
      </p:sp>
      <p:sp>
        <p:nvSpPr>
          <p:cNvPr id="44" name="任意多边形 43"/>
          <p:cNvSpPr/>
          <p:nvPr>
            <p:custDataLst>
              <p:tags r:id="rId10"/>
            </p:custDataLst>
          </p:nvPr>
        </p:nvSpPr>
        <p:spPr>
          <a:xfrm>
            <a:off x="6283708" y="4078694"/>
            <a:ext cx="1025892" cy="1025891"/>
          </a:xfrm>
          <a:custGeom>
            <a:avLst/>
            <a:gdLst>
              <a:gd name="connsiteX0" fmla="*/ 570395 w 1090748"/>
              <a:gd name="connsiteY0" fmla="*/ 0 h 1090748"/>
              <a:gd name="connsiteX1" fmla="*/ 1090748 w 1090748"/>
              <a:gd name="connsiteY1" fmla="*/ 0 h 1090748"/>
              <a:gd name="connsiteX2" fmla="*/ 1081102 w 1090748"/>
              <a:gd name="connsiteY2" fmla="*/ 63206 h 1090748"/>
              <a:gd name="connsiteX3" fmla="*/ 63206 w 1090748"/>
              <a:gd name="connsiteY3" fmla="*/ 1081102 h 1090748"/>
              <a:gd name="connsiteX4" fmla="*/ 0 w 1090748"/>
              <a:gd name="connsiteY4" fmla="*/ 1090748 h 1090748"/>
              <a:gd name="connsiteX5" fmla="*/ 0 w 1090748"/>
              <a:gd name="connsiteY5" fmla="*/ 570395 h 1090748"/>
              <a:gd name="connsiteX6" fmla="*/ 36651 w 1090748"/>
              <a:gd name="connsiteY6" fmla="*/ 560971 h 1090748"/>
              <a:gd name="connsiteX7" fmla="*/ 560971 w 1090748"/>
              <a:gd name="connsiteY7" fmla="*/ 36651 h 1090748"/>
              <a:gd name="connsiteX8" fmla="*/ 570395 w 1090748"/>
              <a:gd name="connsiteY8" fmla="*/ 0 h 109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8" h="1090748">
                <a:moveTo>
                  <a:pt x="570395" y="0"/>
                </a:moveTo>
                <a:lnTo>
                  <a:pt x="1090748" y="0"/>
                </a:lnTo>
                <a:lnTo>
                  <a:pt x="1081102" y="63206"/>
                </a:lnTo>
                <a:cubicBezTo>
                  <a:pt x="976552" y="574131"/>
                  <a:pt x="574131" y="976552"/>
                  <a:pt x="63206" y="1081102"/>
                </a:cubicBezTo>
                <a:lnTo>
                  <a:pt x="0" y="1090748"/>
                </a:lnTo>
                <a:lnTo>
                  <a:pt x="0" y="570395"/>
                </a:lnTo>
                <a:lnTo>
                  <a:pt x="36651" y="560971"/>
                </a:lnTo>
                <a:cubicBezTo>
                  <a:pt x="286290" y="483326"/>
                  <a:pt x="483326" y="286290"/>
                  <a:pt x="560971" y="36651"/>
                </a:cubicBezTo>
                <a:lnTo>
                  <a:pt x="570395" y="0"/>
                </a:lnTo>
                <a:close/>
              </a:path>
            </a:pathLst>
          </a:custGeom>
          <a:solidFill>
            <a:srgbClr val="6EC737"/>
          </a:solidFill>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p>
            <a:pPr algn="ctr"/>
            <a:endParaRPr lang="zh-CN" altLang="en-US">
              <a:solidFill>
                <a:sysClr val="windowText" lastClr="000000"/>
              </a:solidFill>
              <a:sym typeface="Arial" panose="020B0604020202090204" pitchFamily="34" charset="0"/>
            </a:endParaRPr>
          </a:p>
        </p:txBody>
      </p:sp>
      <p:sp>
        <p:nvSpPr>
          <p:cNvPr id="78" name="文本框 77"/>
          <p:cNvSpPr txBox="1"/>
          <p:nvPr>
            <p:custDataLst>
              <p:tags r:id="rId11"/>
            </p:custDataLst>
          </p:nvPr>
        </p:nvSpPr>
        <p:spPr>
          <a:xfrm>
            <a:off x="8204200" y="4662805"/>
            <a:ext cx="2642870" cy="759460"/>
          </a:xfrm>
          <a:prstGeom prst="rect">
            <a:avLst/>
          </a:prstGeom>
          <a:noFill/>
        </p:spPr>
        <p:txBody>
          <a:bodyPr wrap="square" lIns="90000" tIns="46800" rIns="90000" bIns="46800" rtlCol="0" anchor="ctr" anchorCtr="0">
            <a:normAutofit/>
          </a:bodyPr>
          <a:p>
            <a:pPr>
              <a:lnSpc>
                <a:spcPct val="120000"/>
              </a:lnSpc>
            </a:pPr>
            <a:r>
              <a:rPr lang="zh-CN" altLang="en-US">
                <a:sym typeface="+mn-ea"/>
              </a:rPr>
              <a:t>我的表占用了多大的存储空间？</a:t>
            </a:r>
            <a:endParaRPr lang="zh-CN" altLang="en-US" b="1" dirty="0">
              <a:solidFill>
                <a:srgbClr val="6EC737"/>
              </a:solidFill>
              <a:latin typeface="Arial" panose="020B0604020202090204" pitchFamily="34" charset="0"/>
              <a:ea typeface="黑体" charset="0"/>
              <a:cs typeface="+mn-ea"/>
              <a:sym typeface="Arial" panose="020B0604020202090204" pitchFamily="34" charset="0"/>
            </a:endParaRPr>
          </a:p>
        </p:txBody>
      </p:sp>
      <p:sp>
        <p:nvSpPr>
          <p:cNvPr id="79" name="文本框 78"/>
          <p:cNvSpPr txBox="1"/>
          <p:nvPr>
            <p:custDataLst>
              <p:tags r:id="rId12"/>
            </p:custDataLst>
          </p:nvPr>
        </p:nvSpPr>
        <p:spPr>
          <a:xfrm>
            <a:off x="8204075" y="5085549"/>
            <a:ext cx="2743551" cy="640810"/>
          </a:xfrm>
          <a:prstGeom prst="rect">
            <a:avLst/>
          </a:prstGeom>
          <a:noFill/>
        </p:spPr>
        <p:txBody>
          <a:bodyPr wrap="square" lIns="90000" tIns="46800" rIns="90000" bIns="46800" rtlCol="0" anchor="t" anchorCtr="0">
            <a:normAutofit lnSpcReduction="20000"/>
          </a:bodyPr>
          <a:p>
            <a:endParaRPr lang="zh-CN" altLang="en-US"/>
          </a:p>
          <a:p>
            <a:endParaRPr lang="zh-CN" altLang="en-US" dirty="0">
              <a:solidFill>
                <a:sysClr val="windowText" lastClr="000000">
                  <a:lumMod val="50000"/>
                  <a:lumOff val="50000"/>
                </a:sysClr>
              </a:solidFill>
              <a:sym typeface="Arial" panose="020B0604020202090204" pitchFamily="34" charset="0"/>
            </a:endParaRPr>
          </a:p>
        </p:txBody>
      </p:sp>
      <p:sp>
        <p:nvSpPr>
          <p:cNvPr id="81" name="文本框 80"/>
          <p:cNvSpPr txBox="1"/>
          <p:nvPr>
            <p:custDataLst>
              <p:tags r:id="rId13"/>
            </p:custDataLst>
          </p:nvPr>
        </p:nvSpPr>
        <p:spPr>
          <a:xfrm flipH="1">
            <a:off x="1633388" y="4662955"/>
            <a:ext cx="2357198" cy="456985"/>
          </a:xfrm>
          <a:prstGeom prst="rect">
            <a:avLst/>
          </a:prstGeom>
          <a:noFill/>
        </p:spPr>
        <p:txBody>
          <a:bodyPr wrap="square" lIns="90000" tIns="46800" rIns="90000" bIns="46800" rtlCol="0" anchor="ctr" anchorCtr="0">
            <a:normAutofit/>
          </a:bodyPr>
          <a:p>
            <a:pPr algn="r">
              <a:lnSpc>
                <a:spcPct val="120000"/>
              </a:lnSpc>
            </a:pPr>
            <a:r>
              <a:rPr lang="zh-CN" altLang="en-US">
                <a:sym typeface="+mn-ea"/>
              </a:rPr>
              <a:t>我的结果表有多少行？</a:t>
            </a:r>
            <a:endParaRPr lang="zh-CN" altLang="en-US" b="1" dirty="0">
              <a:solidFill>
                <a:srgbClr val="27B1B4"/>
              </a:solidFill>
              <a:latin typeface="Arial" panose="020B0604020202090204" pitchFamily="34" charset="0"/>
              <a:ea typeface="黑体" charset="0"/>
              <a:cs typeface="+mn-ea"/>
              <a:sym typeface="Arial" panose="020B0604020202090204" pitchFamily="34" charset="0"/>
            </a:endParaRPr>
          </a:p>
        </p:txBody>
      </p:sp>
      <p:sp>
        <p:nvSpPr>
          <p:cNvPr id="8" name="文本框 7"/>
          <p:cNvSpPr txBox="1"/>
          <p:nvPr/>
        </p:nvSpPr>
        <p:spPr>
          <a:xfrm>
            <a:off x="838200" y="108839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元数据</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000"/>
              <a:t>如表多少，表大小，资源多少，存储量等</a:t>
            </a:r>
            <a:endParaRPr lang="zh-CN" altLang="en-US"/>
          </a:p>
          <a:p>
            <a:endParaRPr lang="zh-CN" altLang="en-US"/>
          </a:p>
        </p:txBody>
      </p:sp>
      <p:pic>
        <p:nvPicPr>
          <p:cNvPr id="4" name="图片 3"/>
          <p:cNvPicPr>
            <a:picLocks noChangeAspect="1"/>
          </p:cNvPicPr>
          <p:nvPr/>
        </p:nvPicPr>
        <p:blipFill>
          <a:blip r:embed="rId1"/>
          <a:stretch>
            <a:fillRect/>
          </a:stretch>
        </p:blipFill>
        <p:spPr>
          <a:xfrm>
            <a:off x="1957070" y="2633345"/>
            <a:ext cx="7698105" cy="3543935"/>
          </a:xfrm>
          <a:prstGeom prst="rect">
            <a:avLst/>
          </a:prstGeom>
        </p:spPr>
      </p:pic>
      <p:sp>
        <p:nvSpPr>
          <p:cNvPr id="8" name="文本框 7"/>
          <p:cNvSpPr txBox="1"/>
          <p:nvPr/>
        </p:nvSpPr>
        <p:spPr>
          <a:xfrm>
            <a:off x="588645" y="88900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数据血缘</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a:bodyPr>
          <a:p>
            <a:pPr fontAlgn="auto">
              <a:lnSpc>
                <a:spcPct val="150000"/>
              </a:lnSpc>
            </a:pPr>
            <a:r>
              <a:rPr lang="zh-CN" altLang="en-US" sz="2000"/>
              <a:t>部门</a:t>
            </a:r>
            <a:r>
              <a:rPr lang="en-US" altLang="zh-CN" sz="2000"/>
              <a:t>a</a:t>
            </a:r>
            <a:r>
              <a:rPr lang="zh-CN" altLang="en-US" sz="2000"/>
              <a:t>的数据发布出到数据集市，供其他部门订阅使用</a:t>
            </a:r>
            <a:endParaRPr lang="zh-CN" altLang="en-US" sz="2000"/>
          </a:p>
          <a:p>
            <a:pPr fontAlgn="auto">
              <a:lnSpc>
                <a:spcPct val="150000"/>
              </a:lnSpc>
            </a:pPr>
            <a:r>
              <a:rPr lang="zh-CN" altLang="en-US" sz="2000"/>
              <a:t>交通、医疗、旅游、金融、能源，</a:t>
            </a:r>
            <a:r>
              <a:rPr lang="zh-CN" altLang="en-US" sz="2000">
                <a:sym typeface="+mn-ea"/>
              </a:rPr>
              <a:t>政府</a:t>
            </a:r>
            <a:r>
              <a:rPr lang="zh-CN" altLang="en-US" sz="2000"/>
              <a:t>等领域也积累了大量的数据，如：政府积累了工商、税务、司法、交通、医疗、教育、通信、金融、地理、气象、房产、保险、农业等领域，数据的种类繁多，关联性强，统计规格较为统一，便于应用处理，但是数据存在孤岛，数据开放程度低。数据需像资产一样进行共享与交换，才能产生价值。</a:t>
            </a:r>
            <a:endParaRPr lang="zh-CN" altLang="en-US" sz="2000"/>
          </a:p>
        </p:txBody>
      </p:sp>
      <p:sp>
        <p:nvSpPr>
          <p:cNvPr id="8" name="文本框 7"/>
          <p:cNvSpPr txBox="1"/>
          <p:nvPr/>
        </p:nvSpPr>
        <p:spPr>
          <a:xfrm>
            <a:off x="588645" y="88900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数据资产</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38200" y="2509520"/>
            <a:ext cx="10515600" cy="2982595"/>
          </a:xfrm>
          <a:prstGeom prst="rect">
            <a:avLst/>
          </a:prstGeom>
        </p:spPr>
      </p:pic>
      <p:sp>
        <p:nvSpPr>
          <p:cNvPr id="8" name="文本框 7"/>
          <p:cNvSpPr txBox="1"/>
          <p:nvPr/>
        </p:nvSpPr>
        <p:spPr>
          <a:xfrm>
            <a:off x="588645" y="88900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数据安全</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826895" y="1957705"/>
            <a:ext cx="7820660" cy="4351655"/>
          </a:xfrm>
          <a:prstGeom prst="rect">
            <a:avLst/>
          </a:prstGeom>
        </p:spPr>
      </p:pic>
      <p:sp>
        <p:nvSpPr>
          <p:cNvPr id="8" name="文本框 7"/>
          <p:cNvSpPr txBox="1"/>
          <p:nvPr/>
        </p:nvSpPr>
        <p:spPr>
          <a:xfrm>
            <a:off x="588645" y="88900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数据治理体系</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数据可视化</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 name="任意多边形 51"/>
          <p:cNvSpPr/>
          <p:nvPr>
            <p:custDataLst>
              <p:tags r:id="rId1"/>
            </p:custDataLst>
          </p:nvPr>
        </p:nvSpPr>
        <p:spPr bwMode="auto">
          <a:xfrm>
            <a:off x="5999020" y="1435759"/>
            <a:ext cx="1967017" cy="2066031"/>
          </a:xfrm>
          <a:custGeom>
            <a:avLst/>
            <a:gdLst/>
            <a:ahLst/>
            <a:cxnLst>
              <a:cxn ang="0">
                <a:pos x="401" y="292"/>
              </a:cxn>
              <a:cxn ang="0">
                <a:pos x="0" y="0"/>
              </a:cxn>
              <a:cxn ang="0">
                <a:pos x="0" y="422"/>
              </a:cxn>
              <a:cxn ang="0">
                <a:pos x="401" y="292"/>
              </a:cxn>
            </a:cxnLst>
            <a:rect l="0" t="0" r="r" b="b"/>
            <a:pathLst>
              <a:path w="401" h="422">
                <a:moveTo>
                  <a:pt x="401" y="292"/>
                </a:moveTo>
                <a:cubicBezTo>
                  <a:pt x="346" y="122"/>
                  <a:pt x="187" y="0"/>
                  <a:pt x="0" y="0"/>
                </a:cubicBezTo>
                <a:cubicBezTo>
                  <a:pt x="0" y="422"/>
                  <a:pt x="0" y="422"/>
                  <a:pt x="0" y="422"/>
                </a:cubicBezTo>
                <a:lnTo>
                  <a:pt x="401" y="292"/>
                </a:lnTo>
                <a:close/>
              </a:path>
            </a:pathLst>
          </a:custGeom>
          <a:solidFill>
            <a:schemeClr val="bg1"/>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3" name="任意多边形 52"/>
          <p:cNvSpPr/>
          <p:nvPr>
            <p:custDataLst>
              <p:tags r:id="rId2"/>
            </p:custDataLst>
          </p:nvPr>
        </p:nvSpPr>
        <p:spPr bwMode="auto">
          <a:xfrm>
            <a:off x="4052087" y="1435759"/>
            <a:ext cx="1967017" cy="2066031"/>
          </a:xfrm>
          <a:custGeom>
            <a:avLst/>
            <a:gdLst/>
            <a:ahLst/>
            <a:cxnLst>
              <a:cxn ang="0">
                <a:pos x="401" y="0"/>
              </a:cxn>
              <a:cxn ang="0">
                <a:pos x="0" y="292"/>
              </a:cxn>
              <a:cxn ang="0">
                <a:pos x="401" y="422"/>
              </a:cxn>
              <a:cxn ang="0">
                <a:pos x="401" y="0"/>
              </a:cxn>
            </a:cxnLst>
            <a:rect l="0" t="0" r="r" b="b"/>
            <a:pathLst>
              <a:path w="401" h="422">
                <a:moveTo>
                  <a:pt x="401" y="0"/>
                </a:moveTo>
                <a:cubicBezTo>
                  <a:pt x="213" y="0"/>
                  <a:pt x="54" y="122"/>
                  <a:pt x="0" y="292"/>
                </a:cubicBezTo>
                <a:cubicBezTo>
                  <a:pt x="401" y="422"/>
                  <a:pt x="401" y="422"/>
                  <a:pt x="401" y="422"/>
                </a:cubicBezTo>
                <a:lnTo>
                  <a:pt x="401" y="0"/>
                </a:lnTo>
                <a:close/>
              </a:path>
            </a:pathLst>
          </a:custGeom>
          <a:solidFill>
            <a:srgbClr val="1F74AD"/>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4" name="任意多边形 53"/>
          <p:cNvSpPr/>
          <p:nvPr>
            <p:custDataLst>
              <p:tags r:id="rId3"/>
            </p:custDataLst>
          </p:nvPr>
        </p:nvSpPr>
        <p:spPr bwMode="auto">
          <a:xfrm>
            <a:off x="5984612" y="2819219"/>
            <a:ext cx="2066031" cy="2303657"/>
          </a:xfrm>
          <a:custGeom>
            <a:avLst/>
            <a:gdLst/>
            <a:ahLst/>
            <a:cxnLst>
              <a:cxn ang="0">
                <a:pos x="421" y="129"/>
              </a:cxn>
              <a:cxn ang="0">
                <a:pos x="401" y="0"/>
              </a:cxn>
              <a:cxn ang="0">
                <a:pos x="0" y="130"/>
              </a:cxn>
              <a:cxn ang="0">
                <a:pos x="247" y="470"/>
              </a:cxn>
              <a:cxn ang="0">
                <a:pos x="421" y="129"/>
              </a:cxn>
            </a:cxnLst>
            <a:rect l="0" t="0" r="r" b="b"/>
            <a:pathLst>
              <a:path w="421" h="470">
                <a:moveTo>
                  <a:pt x="421" y="129"/>
                </a:moveTo>
                <a:cubicBezTo>
                  <a:pt x="421" y="84"/>
                  <a:pt x="414" y="40"/>
                  <a:pt x="401" y="0"/>
                </a:cubicBezTo>
                <a:cubicBezTo>
                  <a:pt x="0" y="130"/>
                  <a:pt x="0" y="130"/>
                  <a:pt x="0" y="130"/>
                </a:cubicBezTo>
                <a:cubicBezTo>
                  <a:pt x="247" y="470"/>
                  <a:pt x="247" y="470"/>
                  <a:pt x="247" y="470"/>
                </a:cubicBezTo>
                <a:cubicBezTo>
                  <a:pt x="352" y="394"/>
                  <a:pt x="421" y="269"/>
                  <a:pt x="421" y="129"/>
                </a:cubicBezTo>
                <a:close/>
              </a:path>
            </a:pathLst>
          </a:custGeom>
          <a:solidFill>
            <a:srgbClr val="1AA3AA"/>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5" name="任意多边形 54"/>
          <p:cNvSpPr/>
          <p:nvPr>
            <p:custDataLst>
              <p:tags r:id="rId4"/>
            </p:custDataLst>
          </p:nvPr>
        </p:nvSpPr>
        <p:spPr bwMode="auto">
          <a:xfrm>
            <a:off x="3953073" y="2843669"/>
            <a:ext cx="2066031" cy="2303657"/>
          </a:xfrm>
          <a:custGeom>
            <a:avLst/>
            <a:gdLst/>
            <a:ahLst/>
            <a:cxnLst>
              <a:cxn ang="0">
                <a:pos x="21" y="0"/>
              </a:cxn>
              <a:cxn ang="0">
                <a:pos x="0" y="129"/>
              </a:cxn>
              <a:cxn ang="0">
                <a:pos x="175" y="470"/>
              </a:cxn>
              <a:cxn ang="0">
                <a:pos x="422" y="130"/>
              </a:cxn>
              <a:cxn ang="0">
                <a:pos x="21" y="0"/>
              </a:cxn>
            </a:cxnLst>
            <a:rect l="0" t="0" r="r" b="b"/>
            <a:pathLst>
              <a:path w="422" h="470">
                <a:moveTo>
                  <a:pt x="21" y="0"/>
                </a:moveTo>
                <a:cubicBezTo>
                  <a:pt x="7" y="40"/>
                  <a:pt x="0" y="84"/>
                  <a:pt x="0" y="129"/>
                </a:cubicBezTo>
                <a:cubicBezTo>
                  <a:pt x="0" y="269"/>
                  <a:pt x="69" y="394"/>
                  <a:pt x="175" y="470"/>
                </a:cubicBezTo>
                <a:cubicBezTo>
                  <a:pt x="422" y="130"/>
                  <a:pt x="422" y="130"/>
                  <a:pt x="422" y="130"/>
                </a:cubicBezTo>
                <a:lnTo>
                  <a:pt x="21" y="0"/>
                </a:lnTo>
                <a:close/>
              </a:path>
            </a:pathLst>
          </a:custGeom>
          <a:solidFill>
            <a:srgbClr val="9BBB59"/>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6" name="任意多边形 55"/>
          <p:cNvSpPr/>
          <p:nvPr>
            <p:custDataLst>
              <p:tags r:id="rId5"/>
            </p:custDataLst>
          </p:nvPr>
        </p:nvSpPr>
        <p:spPr bwMode="auto">
          <a:xfrm>
            <a:off x="4791084" y="3467298"/>
            <a:ext cx="2422470" cy="2059427"/>
          </a:xfrm>
          <a:custGeom>
            <a:avLst/>
            <a:gdLst/>
            <a:ahLst/>
            <a:cxnLst>
              <a:cxn ang="0">
                <a:pos x="0" y="340"/>
              </a:cxn>
              <a:cxn ang="0">
                <a:pos x="247" y="420"/>
              </a:cxn>
              <a:cxn ang="0">
                <a:pos x="494" y="340"/>
              </a:cxn>
              <a:cxn ang="0">
                <a:pos x="247" y="0"/>
              </a:cxn>
              <a:cxn ang="0">
                <a:pos x="0" y="340"/>
              </a:cxn>
            </a:cxnLst>
            <a:rect l="0" t="0" r="r" b="b"/>
            <a:pathLst>
              <a:path w="494" h="420">
                <a:moveTo>
                  <a:pt x="0" y="340"/>
                </a:moveTo>
                <a:cubicBezTo>
                  <a:pt x="69" y="391"/>
                  <a:pt x="154" y="420"/>
                  <a:pt x="247" y="420"/>
                </a:cubicBezTo>
                <a:cubicBezTo>
                  <a:pt x="339" y="420"/>
                  <a:pt x="424" y="391"/>
                  <a:pt x="494" y="340"/>
                </a:cubicBezTo>
                <a:cubicBezTo>
                  <a:pt x="247" y="0"/>
                  <a:pt x="247" y="0"/>
                  <a:pt x="247" y="0"/>
                </a:cubicBezTo>
                <a:lnTo>
                  <a:pt x="0" y="340"/>
                </a:lnTo>
                <a:close/>
              </a:path>
            </a:pathLst>
          </a:custGeom>
          <a:solidFill>
            <a:srgbClr val="69A35B"/>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8" name="任意多边形 57"/>
          <p:cNvSpPr/>
          <p:nvPr>
            <p:custDataLst>
              <p:tags r:id="rId6"/>
            </p:custDataLst>
          </p:nvPr>
        </p:nvSpPr>
        <p:spPr bwMode="auto">
          <a:xfrm>
            <a:off x="5005751" y="2467425"/>
            <a:ext cx="2006621" cy="2006621"/>
          </a:xfrm>
          <a:custGeom>
            <a:avLst/>
            <a:gdLst/>
            <a:ahLst/>
            <a:cxnLst>
              <a:cxn ang="0">
                <a:pos x="404" y="164"/>
              </a:cxn>
              <a:cxn ang="0">
                <a:pos x="268" y="11"/>
              </a:cxn>
              <a:cxn ang="0">
                <a:pos x="216" y="2"/>
              </a:cxn>
              <a:cxn ang="0">
                <a:pos x="163" y="5"/>
              </a:cxn>
              <a:cxn ang="0">
                <a:pos x="11" y="141"/>
              </a:cxn>
              <a:cxn ang="0">
                <a:pos x="1" y="193"/>
              </a:cxn>
              <a:cxn ang="0">
                <a:pos x="5" y="246"/>
              </a:cxn>
              <a:cxn ang="0">
                <a:pos x="141" y="399"/>
              </a:cxn>
              <a:cxn ang="0">
                <a:pos x="193" y="408"/>
              </a:cxn>
              <a:cxn ang="0">
                <a:pos x="246" y="404"/>
              </a:cxn>
              <a:cxn ang="0">
                <a:pos x="398" y="268"/>
              </a:cxn>
              <a:cxn ang="0">
                <a:pos x="408" y="216"/>
              </a:cxn>
              <a:cxn ang="0">
                <a:pos x="404" y="164"/>
              </a:cxn>
            </a:cxnLst>
            <a:rect l="0" t="0" r="r" b="b"/>
            <a:pathLst>
              <a:path w="409" h="409">
                <a:moveTo>
                  <a:pt x="404" y="164"/>
                </a:moveTo>
                <a:cubicBezTo>
                  <a:pt x="389" y="92"/>
                  <a:pt x="337" y="34"/>
                  <a:pt x="268" y="11"/>
                </a:cubicBezTo>
                <a:cubicBezTo>
                  <a:pt x="252" y="6"/>
                  <a:pt x="234" y="3"/>
                  <a:pt x="216" y="2"/>
                </a:cubicBezTo>
                <a:cubicBezTo>
                  <a:pt x="198" y="0"/>
                  <a:pt x="180" y="2"/>
                  <a:pt x="163" y="5"/>
                </a:cubicBezTo>
                <a:cubicBezTo>
                  <a:pt x="92" y="20"/>
                  <a:pt x="34" y="72"/>
                  <a:pt x="11" y="141"/>
                </a:cubicBezTo>
                <a:cubicBezTo>
                  <a:pt x="6" y="158"/>
                  <a:pt x="2" y="175"/>
                  <a:pt x="1" y="193"/>
                </a:cubicBezTo>
                <a:cubicBezTo>
                  <a:pt x="0" y="212"/>
                  <a:pt x="2" y="229"/>
                  <a:pt x="5" y="246"/>
                </a:cubicBezTo>
                <a:cubicBezTo>
                  <a:pt x="20" y="318"/>
                  <a:pt x="72" y="376"/>
                  <a:pt x="141" y="399"/>
                </a:cubicBezTo>
                <a:cubicBezTo>
                  <a:pt x="158" y="404"/>
                  <a:pt x="175" y="407"/>
                  <a:pt x="193" y="408"/>
                </a:cubicBezTo>
                <a:cubicBezTo>
                  <a:pt x="211" y="409"/>
                  <a:pt x="229" y="408"/>
                  <a:pt x="246" y="404"/>
                </a:cubicBezTo>
                <a:cubicBezTo>
                  <a:pt x="317" y="390"/>
                  <a:pt x="376" y="338"/>
                  <a:pt x="398" y="268"/>
                </a:cubicBezTo>
                <a:cubicBezTo>
                  <a:pt x="404" y="252"/>
                  <a:pt x="407" y="235"/>
                  <a:pt x="408" y="216"/>
                </a:cubicBezTo>
                <a:cubicBezTo>
                  <a:pt x="409" y="198"/>
                  <a:pt x="408" y="181"/>
                  <a:pt x="404" y="164"/>
                </a:cubicBezTo>
                <a:close/>
              </a:path>
            </a:pathLst>
          </a:custGeom>
          <a:solidFill>
            <a:srgbClr val="FFFFFF"/>
          </a:solidFill>
          <a:ln w="19050">
            <a:solidFill>
              <a:srgbClr val="000000">
                <a:lumMod val="75000"/>
                <a:lumOff val="25000"/>
              </a:srgbClr>
            </a:solidFill>
            <a:round/>
          </a:ln>
        </p:spPr>
        <p:txBody>
          <a:bodyPr anchor="ctr"/>
          <a:p>
            <a:pPr algn="ctr">
              <a:lnSpc>
                <a:spcPct val="130000"/>
              </a:lnSpc>
            </a:pPr>
            <a:endParaRPr>
              <a:latin typeface="微软雅黑" pitchFamily="34" charset="-122"/>
              <a:ea typeface="微软雅黑" pitchFamily="34" charset="-122"/>
            </a:endParaRPr>
          </a:p>
        </p:txBody>
      </p:sp>
      <p:sp>
        <p:nvSpPr>
          <p:cNvPr id="60" name="任意多边形 59"/>
          <p:cNvSpPr/>
          <p:nvPr>
            <p:custDataLst>
              <p:tags r:id="rId7"/>
            </p:custDataLst>
          </p:nvPr>
        </p:nvSpPr>
        <p:spPr bwMode="auto">
          <a:xfrm>
            <a:off x="5535676" y="2990950"/>
            <a:ext cx="946771" cy="959572"/>
          </a:xfrm>
          <a:custGeom>
            <a:avLst/>
            <a:gdLst/>
            <a:ahLst/>
            <a:cxnLst>
              <a:cxn ang="0">
                <a:pos x="35" y="0"/>
              </a:cxn>
              <a:cxn ang="0">
                <a:pos x="0" y="36"/>
              </a:cxn>
              <a:cxn ang="0">
                <a:pos x="35" y="71"/>
              </a:cxn>
              <a:cxn ang="0">
                <a:pos x="71" y="36"/>
              </a:cxn>
              <a:cxn ang="0">
                <a:pos x="35" y="0"/>
              </a:cxn>
              <a:cxn ang="0">
                <a:pos x="40" y="67"/>
              </a:cxn>
              <a:cxn ang="0">
                <a:pos x="35" y="63"/>
              </a:cxn>
              <a:cxn ang="0">
                <a:pos x="31" y="67"/>
              </a:cxn>
              <a:cxn ang="0">
                <a:pos x="4" y="40"/>
              </a:cxn>
              <a:cxn ang="0">
                <a:pos x="8" y="36"/>
              </a:cxn>
              <a:cxn ang="0">
                <a:pos x="4" y="31"/>
              </a:cxn>
              <a:cxn ang="0">
                <a:pos x="31" y="4"/>
              </a:cxn>
              <a:cxn ang="0">
                <a:pos x="35" y="9"/>
              </a:cxn>
              <a:cxn ang="0">
                <a:pos x="40" y="4"/>
              </a:cxn>
              <a:cxn ang="0">
                <a:pos x="67" y="31"/>
              </a:cxn>
              <a:cxn ang="0">
                <a:pos x="62" y="36"/>
              </a:cxn>
              <a:cxn ang="0">
                <a:pos x="67" y="40"/>
              </a:cxn>
              <a:cxn ang="0">
                <a:pos x="40" y="67"/>
              </a:cxn>
            </a:cxnLst>
            <a:rect l="0" t="0" r="r" b="b"/>
            <a:pathLst>
              <a:path w="71" h="71">
                <a:moveTo>
                  <a:pt x="35" y="0"/>
                </a:moveTo>
                <a:cubicBezTo>
                  <a:pt x="16" y="0"/>
                  <a:pt x="0" y="16"/>
                  <a:pt x="0" y="36"/>
                </a:cubicBezTo>
                <a:cubicBezTo>
                  <a:pt x="0" y="55"/>
                  <a:pt x="16" y="71"/>
                  <a:pt x="35" y="71"/>
                </a:cubicBezTo>
                <a:cubicBezTo>
                  <a:pt x="55" y="71"/>
                  <a:pt x="71" y="55"/>
                  <a:pt x="71" y="36"/>
                </a:cubicBezTo>
                <a:cubicBezTo>
                  <a:pt x="71" y="16"/>
                  <a:pt x="55" y="0"/>
                  <a:pt x="35" y="0"/>
                </a:cubicBezTo>
                <a:close/>
                <a:moveTo>
                  <a:pt x="40" y="67"/>
                </a:moveTo>
                <a:cubicBezTo>
                  <a:pt x="40" y="65"/>
                  <a:pt x="38" y="63"/>
                  <a:pt x="35" y="63"/>
                </a:cubicBezTo>
                <a:cubicBezTo>
                  <a:pt x="33" y="63"/>
                  <a:pt x="31" y="65"/>
                  <a:pt x="31" y="67"/>
                </a:cubicBezTo>
                <a:cubicBezTo>
                  <a:pt x="17" y="65"/>
                  <a:pt x="6" y="54"/>
                  <a:pt x="4" y="40"/>
                </a:cubicBezTo>
                <a:cubicBezTo>
                  <a:pt x="6" y="40"/>
                  <a:pt x="8" y="38"/>
                  <a:pt x="8" y="36"/>
                </a:cubicBezTo>
                <a:cubicBezTo>
                  <a:pt x="8" y="33"/>
                  <a:pt x="6" y="31"/>
                  <a:pt x="4" y="31"/>
                </a:cubicBezTo>
                <a:cubicBezTo>
                  <a:pt x="6" y="17"/>
                  <a:pt x="17" y="6"/>
                  <a:pt x="31" y="4"/>
                </a:cubicBezTo>
                <a:cubicBezTo>
                  <a:pt x="31" y="7"/>
                  <a:pt x="33" y="9"/>
                  <a:pt x="35" y="9"/>
                </a:cubicBezTo>
                <a:cubicBezTo>
                  <a:pt x="38" y="9"/>
                  <a:pt x="40" y="7"/>
                  <a:pt x="40" y="4"/>
                </a:cubicBezTo>
                <a:cubicBezTo>
                  <a:pt x="54" y="6"/>
                  <a:pt x="65" y="17"/>
                  <a:pt x="67" y="31"/>
                </a:cubicBezTo>
                <a:cubicBezTo>
                  <a:pt x="64" y="31"/>
                  <a:pt x="62" y="33"/>
                  <a:pt x="62" y="36"/>
                </a:cubicBezTo>
                <a:cubicBezTo>
                  <a:pt x="62" y="38"/>
                  <a:pt x="64" y="40"/>
                  <a:pt x="67" y="40"/>
                </a:cubicBezTo>
                <a:cubicBezTo>
                  <a:pt x="65" y="54"/>
                  <a:pt x="54" y="65"/>
                  <a:pt x="40" y="67"/>
                </a:cubicBez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61" name="任意多边形 60"/>
          <p:cNvSpPr/>
          <p:nvPr>
            <p:custDataLst>
              <p:tags r:id="rId8"/>
            </p:custDataLst>
          </p:nvPr>
        </p:nvSpPr>
        <p:spPr bwMode="auto">
          <a:xfrm>
            <a:off x="5970679" y="3157271"/>
            <a:ext cx="307061" cy="345449"/>
          </a:xfrm>
          <a:custGeom>
            <a:avLst/>
            <a:gdLst/>
            <a:ahLst/>
            <a:cxnLst>
              <a:cxn ang="0">
                <a:pos x="6" y="22"/>
              </a:cxn>
              <a:cxn ang="0">
                <a:pos x="6" y="0"/>
              </a:cxn>
              <a:cxn ang="0">
                <a:pos x="0" y="0"/>
              </a:cxn>
              <a:cxn ang="0">
                <a:pos x="0" y="27"/>
              </a:cxn>
              <a:cxn ang="0">
                <a:pos x="24" y="27"/>
              </a:cxn>
              <a:cxn ang="0">
                <a:pos x="24" y="22"/>
              </a:cxn>
              <a:cxn ang="0">
                <a:pos x="6" y="22"/>
              </a:cxn>
            </a:cxnLst>
            <a:rect l="0" t="0" r="r" b="b"/>
            <a:pathLst>
              <a:path w="24" h="27">
                <a:moveTo>
                  <a:pt x="6" y="22"/>
                </a:moveTo>
                <a:lnTo>
                  <a:pt x="6" y="0"/>
                </a:lnTo>
                <a:lnTo>
                  <a:pt x="0" y="0"/>
                </a:lnTo>
                <a:lnTo>
                  <a:pt x="0" y="27"/>
                </a:lnTo>
                <a:lnTo>
                  <a:pt x="24" y="27"/>
                </a:lnTo>
                <a:lnTo>
                  <a:pt x="24" y="22"/>
                </a:lnTo>
                <a:lnTo>
                  <a:pt x="6" y="22"/>
                </a:ln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0" name="任意多边形 49"/>
          <p:cNvSpPr/>
          <p:nvPr>
            <p:custDataLst>
              <p:tags r:id="rId9"/>
            </p:custDataLst>
          </p:nvPr>
        </p:nvSpPr>
        <p:spPr bwMode="auto">
          <a:xfrm>
            <a:off x="6766966" y="1988683"/>
            <a:ext cx="273108" cy="224033"/>
          </a:xfrm>
          <a:custGeom>
            <a:avLst/>
            <a:gdLst/>
            <a:ahLst/>
            <a:cxnLst>
              <a:cxn ang="0">
                <a:pos x="44" y="12"/>
              </a:cxn>
              <a:cxn ang="0">
                <a:pos x="17" y="28"/>
              </a:cxn>
              <a:cxn ang="0">
                <a:pos x="16" y="28"/>
              </a:cxn>
              <a:cxn ang="0">
                <a:pos x="15" y="28"/>
              </a:cxn>
              <a:cxn ang="0">
                <a:pos x="14" y="27"/>
              </a:cxn>
              <a:cxn ang="0">
                <a:pos x="42" y="6"/>
              </a:cxn>
              <a:cxn ang="0">
                <a:pos x="46" y="6"/>
              </a:cxn>
              <a:cxn ang="0">
                <a:pos x="74" y="27"/>
              </a:cxn>
              <a:cxn ang="0">
                <a:pos x="73" y="28"/>
              </a:cxn>
              <a:cxn ang="0">
                <a:pos x="72" y="28"/>
              </a:cxn>
              <a:cxn ang="0">
                <a:pos x="71" y="28"/>
              </a:cxn>
              <a:cxn ang="0">
                <a:pos x="44" y="12"/>
              </a:cxn>
              <a:cxn ang="0">
                <a:pos x="81" y="27"/>
              </a:cxn>
              <a:cxn ang="0">
                <a:pos x="46" y="0"/>
              </a:cxn>
              <a:cxn ang="0">
                <a:pos x="42" y="0"/>
              </a:cxn>
              <a:cxn ang="0">
                <a:pos x="8" y="27"/>
              </a:cxn>
              <a:cxn ang="0">
                <a:pos x="6" y="28"/>
              </a:cxn>
              <a:cxn ang="0">
                <a:pos x="0" y="42"/>
              </a:cxn>
              <a:cxn ang="0">
                <a:pos x="0" y="48"/>
              </a:cxn>
              <a:cxn ang="0">
                <a:pos x="8" y="58"/>
              </a:cxn>
              <a:cxn ang="0">
                <a:pos x="15" y="58"/>
              </a:cxn>
              <a:cxn ang="0">
                <a:pos x="17" y="58"/>
              </a:cxn>
              <a:cxn ang="0">
                <a:pos x="18" y="58"/>
              </a:cxn>
              <a:cxn ang="0">
                <a:pos x="44" y="73"/>
              </a:cxn>
              <a:cxn ang="0">
                <a:pos x="70" y="58"/>
              </a:cxn>
              <a:cxn ang="0">
                <a:pos x="71" y="58"/>
              </a:cxn>
              <a:cxn ang="0">
                <a:pos x="73" y="58"/>
              </a:cxn>
              <a:cxn ang="0">
                <a:pos x="80" y="58"/>
              </a:cxn>
              <a:cxn ang="0">
                <a:pos x="88" y="48"/>
              </a:cxn>
              <a:cxn ang="0">
                <a:pos x="88" y="42"/>
              </a:cxn>
              <a:cxn ang="0">
                <a:pos x="82" y="28"/>
              </a:cxn>
              <a:cxn ang="0">
                <a:pos x="81" y="27"/>
              </a:cxn>
            </a:cxnLst>
            <a:rect l="0" t="0" r="r" b="b"/>
            <a:pathLst>
              <a:path w="88" h="73">
                <a:moveTo>
                  <a:pt x="44" y="12"/>
                </a:moveTo>
                <a:cubicBezTo>
                  <a:pt x="32" y="12"/>
                  <a:pt x="22" y="18"/>
                  <a:pt x="17" y="28"/>
                </a:cubicBezTo>
                <a:cubicBezTo>
                  <a:pt x="17" y="28"/>
                  <a:pt x="17" y="28"/>
                  <a:pt x="16" y="28"/>
                </a:cubicBezTo>
                <a:cubicBezTo>
                  <a:pt x="16" y="28"/>
                  <a:pt x="15" y="28"/>
                  <a:pt x="15" y="28"/>
                </a:cubicBezTo>
                <a:cubicBezTo>
                  <a:pt x="15" y="28"/>
                  <a:pt x="14" y="28"/>
                  <a:pt x="14" y="27"/>
                </a:cubicBezTo>
                <a:cubicBezTo>
                  <a:pt x="15" y="15"/>
                  <a:pt x="28" y="6"/>
                  <a:pt x="42" y="6"/>
                </a:cubicBezTo>
                <a:cubicBezTo>
                  <a:pt x="46" y="6"/>
                  <a:pt x="46" y="6"/>
                  <a:pt x="46" y="6"/>
                </a:cubicBezTo>
                <a:cubicBezTo>
                  <a:pt x="60" y="6"/>
                  <a:pt x="72" y="15"/>
                  <a:pt x="74" y="27"/>
                </a:cubicBezTo>
                <a:cubicBezTo>
                  <a:pt x="74" y="27"/>
                  <a:pt x="74" y="28"/>
                  <a:pt x="73" y="28"/>
                </a:cubicBezTo>
                <a:cubicBezTo>
                  <a:pt x="73" y="28"/>
                  <a:pt x="73" y="28"/>
                  <a:pt x="72" y="28"/>
                </a:cubicBezTo>
                <a:cubicBezTo>
                  <a:pt x="72" y="28"/>
                  <a:pt x="71" y="28"/>
                  <a:pt x="71" y="28"/>
                </a:cubicBezTo>
                <a:cubicBezTo>
                  <a:pt x="66" y="18"/>
                  <a:pt x="56" y="12"/>
                  <a:pt x="44" y="12"/>
                </a:cubicBezTo>
                <a:moveTo>
                  <a:pt x="81" y="27"/>
                </a:moveTo>
                <a:cubicBezTo>
                  <a:pt x="79" y="12"/>
                  <a:pt x="64" y="0"/>
                  <a:pt x="46" y="0"/>
                </a:cubicBezTo>
                <a:cubicBezTo>
                  <a:pt x="42" y="0"/>
                  <a:pt x="42" y="0"/>
                  <a:pt x="42" y="0"/>
                </a:cubicBezTo>
                <a:cubicBezTo>
                  <a:pt x="24" y="0"/>
                  <a:pt x="9" y="11"/>
                  <a:pt x="8" y="27"/>
                </a:cubicBezTo>
                <a:cubicBezTo>
                  <a:pt x="7" y="28"/>
                  <a:pt x="7" y="28"/>
                  <a:pt x="6" y="28"/>
                </a:cubicBezTo>
                <a:cubicBezTo>
                  <a:pt x="4" y="29"/>
                  <a:pt x="0" y="32"/>
                  <a:pt x="0" y="42"/>
                </a:cubicBezTo>
                <a:cubicBezTo>
                  <a:pt x="0" y="48"/>
                  <a:pt x="0" y="48"/>
                  <a:pt x="0" y="48"/>
                </a:cubicBezTo>
                <a:cubicBezTo>
                  <a:pt x="0" y="56"/>
                  <a:pt x="6" y="58"/>
                  <a:pt x="8" y="58"/>
                </a:cubicBezTo>
                <a:cubicBezTo>
                  <a:pt x="15" y="58"/>
                  <a:pt x="15" y="58"/>
                  <a:pt x="15" y="58"/>
                </a:cubicBezTo>
                <a:cubicBezTo>
                  <a:pt x="16" y="58"/>
                  <a:pt x="16" y="57"/>
                  <a:pt x="17" y="58"/>
                </a:cubicBezTo>
                <a:cubicBezTo>
                  <a:pt x="17" y="58"/>
                  <a:pt x="18" y="58"/>
                  <a:pt x="18" y="58"/>
                </a:cubicBezTo>
                <a:cubicBezTo>
                  <a:pt x="23" y="67"/>
                  <a:pt x="33" y="73"/>
                  <a:pt x="44" y="73"/>
                </a:cubicBezTo>
                <a:cubicBezTo>
                  <a:pt x="55" y="73"/>
                  <a:pt x="65" y="67"/>
                  <a:pt x="70" y="58"/>
                </a:cubicBezTo>
                <a:cubicBezTo>
                  <a:pt x="70" y="58"/>
                  <a:pt x="71" y="58"/>
                  <a:pt x="71" y="58"/>
                </a:cubicBezTo>
                <a:cubicBezTo>
                  <a:pt x="72" y="57"/>
                  <a:pt x="72" y="58"/>
                  <a:pt x="73" y="58"/>
                </a:cubicBezTo>
                <a:cubicBezTo>
                  <a:pt x="80" y="58"/>
                  <a:pt x="80" y="58"/>
                  <a:pt x="80" y="58"/>
                </a:cubicBezTo>
                <a:cubicBezTo>
                  <a:pt x="83" y="58"/>
                  <a:pt x="88" y="56"/>
                  <a:pt x="88" y="48"/>
                </a:cubicBezTo>
                <a:cubicBezTo>
                  <a:pt x="88" y="42"/>
                  <a:pt x="88" y="42"/>
                  <a:pt x="88" y="42"/>
                </a:cubicBezTo>
                <a:cubicBezTo>
                  <a:pt x="88" y="32"/>
                  <a:pt x="84" y="29"/>
                  <a:pt x="82" y="28"/>
                </a:cubicBezTo>
                <a:cubicBezTo>
                  <a:pt x="81" y="28"/>
                  <a:pt x="81" y="28"/>
                  <a:pt x="81" y="27"/>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1" name="任意多边形 50"/>
          <p:cNvSpPr/>
          <p:nvPr>
            <p:custDataLst>
              <p:tags r:id="rId10"/>
            </p:custDataLst>
          </p:nvPr>
        </p:nvSpPr>
        <p:spPr bwMode="auto">
          <a:xfrm>
            <a:off x="6717893" y="2238319"/>
            <a:ext cx="371257" cy="177093"/>
          </a:xfrm>
          <a:custGeom>
            <a:avLst/>
            <a:gdLst/>
            <a:ahLst/>
            <a:cxnLst>
              <a:cxn ang="0">
                <a:pos x="85" y="26"/>
              </a:cxn>
              <a:cxn ang="0">
                <a:pos x="82" y="28"/>
              </a:cxn>
              <a:cxn ang="0">
                <a:pos x="67" y="28"/>
              </a:cxn>
              <a:cxn ang="0">
                <a:pos x="65" y="26"/>
              </a:cxn>
              <a:cxn ang="0">
                <a:pos x="65" y="22"/>
              </a:cxn>
              <a:cxn ang="0">
                <a:pos x="67" y="20"/>
              </a:cxn>
              <a:cxn ang="0">
                <a:pos x="82" y="20"/>
              </a:cxn>
              <a:cxn ang="0">
                <a:pos x="85" y="22"/>
              </a:cxn>
              <a:cxn ang="0">
                <a:pos x="85" y="26"/>
              </a:cxn>
              <a:cxn ang="0">
                <a:pos x="119" y="54"/>
              </a:cxn>
              <a:cxn ang="0">
                <a:pos x="99" y="11"/>
              </a:cxn>
              <a:cxn ang="0">
                <a:pos x="85" y="0"/>
              </a:cxn>
              <a:cxn ang="0">
                <a:pos x="36" y="0"/>
              </a:cxn>
              <a:cxn ang="0">
                <a:pos x="35" y="0"/>
              </a:cxn>
              <a:cxn ang="0">
                <a:pos x="22" y="11"/>
              </a:cxn>
              <a:cxn ang="0">
                <a:pos x="1" y="54"/>
              </a:cxn>
              <a:cxn ang="0">
                <a:pos x="4" y="58"/>
              </a:cxn>
              <a:cxn ang="0">
                <a:pos x="19" y="58"/>
              </a:cxn>
              <a:cxn ang="0">
                <a:pos x="22" y="55"/>
              </a:cxn>
              <a:cxn ang="0">
                <a:pos x="31" y="39"/>
              </a:cxn>
              <a:cxn ang="0">
                <a:pos x="33" y="40"/>
              </a:cxn>
              <a:cxn ang="0">
                <a:pos x="34" y="54"/>
              </a:cxn>
              <a:cxn ang="0">
                <a:pos x="36" y="58"/>
              </a:cxn>
              <a:cxn ang="0">
                <a:pos x="86" y="58"/>
              </a:cxn>
              <a:cxn ang="0">
                <a:pos x="90" y="53"/>
              </a:cxn>
              <a:cxn ang="0">
                <a:pos x="90" y="40"/>
              </a:cxn>
              <a:cxn ang="0">
                <a:pos x="92" y="39"/>
              </a:cxn>
              <a:cxn ang="0">
                <a:pos x="100" y="55"/>
              </a:cxn>
              <a:cxn ang="0">
                <a:pos x="104" y="58"/>
              </a:cxn>
              <a:cxn ang="0">
                <a:pos x="116" y="58"/>
              </a:cxn>
              <a:cxn ang="0">
                <a:pos x="119" y="54"/>
              </a:cxn>
            </a:cxnLst>
            <a:rect l="0" t="0" r="r" b="b"/>
            <a:pathLst>
              <a:path w="120" h="58">
                <a:moveTo>
                  <a:pt x="85" y="26"/>
                </a:moveTo>
                <a:cubicBezTo>
                  <a:pt x="85" y="27"/>
                  <a:pt x="84" y="28"/>
                  <a:pt x="82" y="28"/>
                </a:cubicBezTo>
                <a:cubicBezTo>
                  <a:pt x="67" y="28"/>
                  <a:pt x="67" y="28"/>
                  <a:pt x="67" y="28"/>
                </a:cubicBezTo>
                <a:cubicBezTo>
                  <a:pt x="66" y="28"/>
                  <a:pt x="65" y="27"/>
                  <a:pt x="65" y="26"/>
                </a:cubicBezTo>
                <a:cubicBezTo>
                  <a:pt x="65" y="22"/>
                  <a:pt x="65" y="22"/>
                  <a:pt x="65" y="22"/>
                </a:cubicBezTo>
                <a:cubicBezTo>
                  <a:pt x="65" y="21"/>
                  <a:pt x="66" y="20"/>
                  <a:pt x="67" y="20"/>
                </a:cubicBezTo>
                <a:cubicBezTo>
                  <a:pt x="82" y="20"/>
                  <a:pt x="82" y="20"/>
                  <a:pt x="82" y="20"/>
                </a:cubicBezTo>
                <a:cubicBezTo>
                  <a:pt x="84" y="20"/>
                  <a:pt x="85" y="21"/>
                  <a:pt x="85" y="22"/>
                </a:cubicBezTo>
                <a:lnTo>
                  <a:pt x="85" y="26"/>
                </a:lnTo>
                <a:close/>
                <a:moveTo>
                  <a:pt x="119" y="54"/>
                </a:moveTo>
                <a:cubicBezTo>
                  <a:pt x="99" y="11"/>
                  <a:pt x="99" y="11"/>
                  <a:pt x="99" y="11"/>
                </a:cubicBezTo>
                <a:cubicBezTo>
                  <a:pt x="98" y="9"/>
                  <a:pt x="94" y="0"/>
                  <a:pt x="85" y="0"/>
                </a:cubicBezTo>
                <a:cubicBezTo>
                  <a:pt x="83" y="0"/>
                  <a:pt x="38" y="0"/>
                  <a:pt x="36" y="0"/>
                </a:cubicBezTo>
                <a:cubicBezTo>
                  <a:pt x="35" y="0"/>
                  <a:pt x="35" y="0"/>
                  <a:pt x="35" y="0"/>
                </a:cubicBezTo>
                <a:cubicBezTo>
                  <a:pt x="25" y="0"/>
                  <a:pt x="22" y="9"/>
                  <a:pt x="22" y="11"/>
                </a:cubicBezTo>
                <a:cubicBezTo>
                  <a:pt x="1" y="54"/>
                  <a:pt x="1" y="54"/>
                  <a:pt x="1" y="54"/>
                </a:cubicBezTo>
                <a:cubicBezTo>
                  <a:pt x="0" y="56"/>
                  <a:pt x="1" y="58"/>
                  <a:pt x="4" y="58"/>
                </a:cubicBezTo>
                <a:cubicBezTo>
                  <a:pt x="19" y="58"/>
                  <a:pt x="19" y="58"/>
                  <a:pt x="19" y="58"/>
                </a:cubicBezTo>
                <a:cubicBezTo>
                  <a:pt x="22" y="58"/>
                  <a:pt x="22" y="55"/>
                  <a:pt x="22" y="55"/>
                </a:cubicBezTo>
                <a:cubicBezTo>
                  <a:pt x="31" y="39"/>
                  <a:pt x="31" y="39"/>
                  <a:pt x="31" y="39"/>
                </a:cubicBezTo>
                <a:cubicBezTo>
                  <a:pt x="31" y="39"/>
                  <a:pt x="33" y="34"/>
                  <a:pt x="33" y="40"/>
                </a:cubicBezTo>
                <a:cubicBezTo>
                  <a:pt x="33" y="45"/>
                  <a:pt x="34" y="48"/>
                  <a:pt x="34" y="54"/>
                </a:cubicBezTo>
                <a:cubicBezTo>
                  <a:pt x="34" y="56"/>
                  <a:pt x="34" y="58"/>
                  <a:pt x="36" y="58"/>
                </a:cubicBezTo>
                <a:cubicBezTo>
                  <a:pt x="86" y="58"/>
                  <a:pt x="86" y="58"/>
                  <a:pt x="86" y="58"/>
                </a:cubicBezTo>
                <a:cubicBezTo>
                  <a:pt x="90" y="58"/>
                  <a:pt x="90" y="56"/>
                  <a:pt x="90" y="53"/>
                </a:cubicBezTo>
                <a:cubicBezTo>
                  <a:pt x="90" y="46"/>
                  <a:pt x="90" y="44"/>
                  <a:pt x="90" y="40"/>
                </a:cubicBezTo>
                <a:cubicBezTo>
                  <a:pt x="90" y="35"/>
                  <a:pt x="92" y="39"/>
                  <a:pt x="92" y="39"/>
                </a:cubicBezTo>
                <a:cubicBezTo>
                  <a:pt x="100" y="55"/>
                  <a:pt x="100" y="55"/>
                  <a:pt x="100" y="55"/>
                </a:cubicBezTo>
                <a:cubicBezTo>
                  <a:pt x="100" y="55"/>
                  <a:pt x="101" y="58"/>
                  <a:pt x="104" y="58"/>
                </a:cubicBezTo>
                <a:cubicBezTo>
                  <a:pt x="116" y="58"/>
                  <a:pt x="116" y="58"/>
                  <a:pt x="116" y="58"/>
                </a:cubicBezTo>
                <a:cubicBezTo>
                  <a:pt x="119" y="58"/>
                  <a:pt x="120" y="56"/>
                  <a:pt x="119" y="5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2" name="任意多边形 41"/>
          <p:cNvSpPr/>
          <p:nvPr>
            <p:custDataLst>
              <p:tags r:id="rId11"/>
            </p:custDataLst>
          </p:nvPr>
        </p:nvSpPr>
        <p:spPr bwMode="auto">
          <a:xfrm>
            <a:off x="4917769" y="2001155"/>
            <a:ext cx="356543" cy="114378"/>
          </a:xfrm>
          <a:custGeom>
            <a:avLst/>
            <a:gdLst/>
            <a:ahLst/>
            <a:cxnLst>
              <a:cxn ang="0">
                <a:pos x="101" y="30"/>
              </a:cxn>
              <a:cxn ang="0">
                <a:pos x="96" y="32"/>
              </a:cxn>
              <a:cxn ang="0">
                <a:pos x="55" y="13"/>
              </a:cxn>
              <a:cxn ang="0">
                <a:pos x="49" y="13"/>
              </a:cxn>
              <a:cxn ang="0">
                <a:pos x="7" y="32"/>
              </a:cxn>
              <a:cxn ang="0">
                <a:pos x="2" y="30"/>
              </a:cxn>
              <a:cxn ang="0">
                <a:pos x="1" y="26"/>
              </a:cxn>
              <a:cxn ang="0">
                <a:pos x="2" y="21"/>
              </a:cxn>
              <a:cxn ang="0">
                <a:pos x="49" y="0"/>
              </a:cxn>
              <a:cxn ang="0">
                <a:pos x="55" y="0"/>
              </a:cxn>
              <a:cxn ang="0">
                <a:pos x="101" y="21"/>
              </a:cxn>
              <a:cxn ang="0">
                <a:pos x="103" y="26"/>
              </a:cxn>
              <a:cxn ang="0">
                <a:pos x="101" y="30"/>
              </a:cxn>
            </a:cxnLst>
            <a:rect l="0" t="0" r="r" b="b"/>
            <a:pathLst>
              <a:path w="104" h="32">
                <a:moveTo>
                  <a:pt x="101" y="30"/>
                </a:moveTo>
                <a:cubicBezTo>
                  <a:pt x="100" y="32"/>
                  <a:pt x="98" y="32"/>
                  <a:pt x="96" y="32"/>
                </a:cubicBezTo>
                <a:cubicBezTo>
                  <a:pt x="55" y="13"/>
                  <a:pt x="55" y="13"/>
                  <a:pt x="55" y="13"/>
                </a:cubicBezTo>
                <a:cubicBezTo>
                  <a:pt x="53" y="12"/>
                  <a:pt x="50" y="12"/>
                  <a:pt x="49" y="13"/>
                </a:cubicBezTo>
                <a:cubicBezTo>
                  <a:pt x="7" y="32"/>
                  <a:pt x="7" y="32"/>
                  <a:pt x="7" y="32"/>
                </a:cubicBezTo>
                <a:cubicBezTo>
                  <a:pt x="5" y="32"/>
                  <a:pt x="3" y="32"/>
                  <a:pt x="2" y="30"/>
                </a:cubicBezTo>
                <a:cubicBezTo>
                  <a:pt x="1" y="26"/>
                  <a:pt x="1" y="26"/>
                  <a:pt x="1" y="26"/>
                </a:cubicBezTo>
                <a:cubicBezTo>
                  <a:pt x="0" y="24"/>
                  <a:pt x="1" y="22"/>
                  <a:pt x="2" y="21"/>
                </a:cubicBezTo>
                <a:cubicBezTo>
                  <a:pt x="49" y="0"/>
                  <a:pt x="49" y="0"/>
                  <a:pt x="49" y="0"/>
                </a:cubicBezTo>
                <a:cubicBezTo>
                  <a:pt x="50" y="0"/>
                  <a:pt x="53" y="0"/>
                  <a:pt x="55" y="0"/>
                </a:cubicBezTo>
                <a:cubicBezTo>
                  <a:pt x="101" y="21"/>
                  <a:pt x="101" y="21"/>
                  <a:pt x="101" y="21"/>
                </a:cubicBezTo>
                <a:cubicBezTo>
                  <a:pt x="103" y="22"/>
                  <a:pt x="104" y="24"/>
                  <a:pt x="103" y="26"/>
                </a:cubicBezTo>
                <a:lnTo>
                  <a:pt x="101" y="30"/>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3" name="任意多边形 42"/>
          <p:cNvSpPr/>
          <p:nvPr>
            <p:custDataLst>
              <p:tags r:id="rId12"/>
            </p:custDataLst>
          </p:nvPr>
        </p:nvSpPr>
        <p:spPr bwMode="auto">
          <a:xfrm>
            <a:off x="4962931" y="2135001"/>
            <a:ext cx="47539" cy="148447"/>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4" name="任意多边形 43"/>
          <p:cNvSpPr/>
          <p:nvPr>
            <p:custDataLst>
              <p:tags r:id="rId13"/>
            </p:custDataLst>
          </p:nvPr>
        </p:nvSpPr>
        <p:spPr bwMode="auto">
          <a:xfrm>
            <a:off x="5072270" y="2135001"/>
            <a:ext cx="47539" cy="148447"/>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5" name="任意多边形 44"/>
          <p:cNvSpPr/>
          <p:nvPr>
            <p:custDataLst>
              <p:tags r:id="rId14"/>
            </p:custDataLst>
          </p:nvPr>
        </p:nvSpPr>
        <p:spPr bwMode="auto">
          <a:xfrm>
            <a:off x="5181610" y="2135001"/>
            <a:ext cx="45163" cy="148447"/>
          </a:xfrm>
          <a:custGeom>
            <a:avLst/>
            <a:gdLst/>
            <a:ahLst/>
            <a:cxnLst>
              <a:cxn ang="0">
                <a:pos x="13" y="39"/>
              </a:cxn>
              <a:cxn ang="0">
                <a:pos x="11" y="42"/>
              </a:cxn>
              <a:cxn ang="0">
                <a:pos x="3" y="42"/>
              </a:cxn>
              <a:cxn ang="0">
                <a:pos x="0" y="39"/>
              </a:cxn>
              <a:cxn ang="0">
                <a:pos x="0" y="3"/>
              </a:cxn>
              <a:cxn ang="0">
                <a:pos x="3" y="0"/>
              </a:cxn>
              <a:cxn ang="0">
                <a:pos x="11" y="0"/>
              </a:cxn>
              <a:cxn ang="0">
                <a:pos x="13" y="3"/>
              </a:cxn>
              <a:cxn ang="0">
                <a:pos x="13" y="39"/>
              </a:cxn>
            </a:cxnLst>
            <a:rect l="0" t="0" r="r" b="b"/>
            <a:pathLst>
              <a:path w="13" h="42">
                <a:moveTo>
                  <a:pt x="13" y="39"/>
                </a:moveTo>
                <a:cubicBezTo>
                  <a:pt x="13"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3" y="2"/>
                  <a:pt x="13" y="3"/>
                </a:cubicBezTo>
                <a:lnTo>
                  <a:pt x="13"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6" name="任意多边形 45"/>
          <p:cNvSpPr/>
          <p:nvPr>
            <p:custDataLst>
              <p:tags r:id="rId15"/>
            </p:custDataLst>
          </p:nvPr>
        </p:nvSpPr>
        <p:spPr bwMode="auto">
          <a:xfrm>
            <a:off x="4917769" y="2315082"/>
            <a:ext cx="354166" cy="34070"/>
          </a:xfrm>
          <a:custGeom>
            <a:avLst/>
            <a:gdLst/>
            <a:ahLst/>
            <a:cxnLst>
              <a:cxn ang="0">
                <a:pos x="103" y="7"/>
              </a:cxn>
              <a:cxn ang="0">
                <a:pos x="100" y="10"/>
              </a:cxn>
              <a:cxn ang="0">
                <a:pos x="4" y="10"/>
              </a:cxn>
              <a:cxn ang="0">
                <a:pos x="0" y="7"/>
              </a:cxn>
              <a:cxn ang="0">
                <a:pos x="0" y="3"/>
              </a:cxn>
              <a:cxn ang="0">
                <a:pos x="4" y="0"/>
              </a:cxn>
              <a:cxn ang="0">
                <a:pos x="100" y="0"/>
              </a:cxn>
              <a:cxn ang="0">
                <a:pos x="103" y="3"/>
              </a:cxn>
              <a:cxn ang="0">
                <a:pos x="103" y="7"/>
              </a:cxn>
            </a:cxnLst>
            <a:rect l="0" t="0" r="r" b="b"/>
            <a:pathLst>
              <a:path w="103" h="10">
                <a:moveTo>
                  <a:pt x="103" y="7"/>
                </a:moveTo>
                <a:cubicBezTo>
                  <a:pt x="103" y="9"/>
                  <a:pt x="102" y="10"/>
                  <a:pt x="100" y="10"/>
                </a:cubicBezTo>
                <a:cubicBezTo>
                  <a:pt x="4" y="10"/>
                  <a:pt x="4" y="10"/>
                  <a:pt x="4" y="10"/>
                </a:cubicBezTo>
                <a:cubicBezTo>
                  <a:pt x="2" y="10"/>
                  <a:pt x="0" y="9"/>
                  <a:pt x="0" y="7"/>
                </a:cubicBezTo>
                <a:cubicBezTo>
                  <a:pt x="0" y="3"/>
                  <a:pt x="0" y="3"/>
                  <a:pt x="0" y="3"/>
                </a:cubicBezTo>
                <a:cubicBezTo>
                  <a:pt x="0" y="1"/>
                  <a:pt x="2" y="0"/>
                  <a:pt x="4" y="0"/>
                </a:cubicBezTo>
                <a:cubicBezTo>
                  <a:pt x="100" y="0"/>
                  <a:pt x="100" y="0"/>
                  <a:pt x="100" y="0"/>
                </a:cubicBezTo>
                <a:cubicBezTo>
                  <a:pt x="102" y="0"/>
                  <a:pt x="103" y="1"/>
                  <a:pt x="103" y="3"/>
                </a:cubicBezTo>
                <a:lnTo>
                  <a:pt x="103" y="7"/>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7" name="任意多边形 46"/>
          <p:cNvSpPr/>
          <p:nvPr>
            <p:custDataLst>
              <p:tags r:id="rId16"/>
            </p:custDataLst>
          </p:nvPr>
        </p:nvSpPr>
        <p:spPr bwMode="auto">
          <a:xfrm>
            <a:off x="4889246" y="2371055"/>
            <a:ext cx="408835" cy="38937"/>
          </a:xfrm>
          <a:custGeom>
            <a:avLst/>
            <a:gdLst/>
            <a:ahLst/>
            <a:cxnLst>
              <a:cxn ang="0">
                <a:pos x="119" y="8"/>
              </a:cxn>
              <a:cxn ang="0">
                <a:pos x="116" y="11"/>
              </a:cxn>
              <a:cxn ang="0">
                <a:pos x="4" y="11"/>
              </a:cxn>
              <a:cxn ang="0">
                <a:pos x="0" y="8"/>
              </a:cxn>
              <a:cxn ang="0">
                <a:pos x="0" y="4"/>
              </a:cxn>
              <a:cxn ang="0">
                <a:pos x="4" y="0"/>
              </a:cxn>
              <a:cxn ang="0">
                <a:pos x="116" y="0"/>
              </a:cxn>
              <a:cxn ang="0">
                <a:pos x="119" y="4"/>
              </a:cxn>
              <a:cxn ang="0">
                <a:pos x="119" y="8"/>
              </a:cxn>
            </a:cxnLst>
            <a:rect l="0" t="0" r="r" b="b"/>
            <a:pathLst>
              <a:path w="119" h="11">
                <a:moveTo>
                  <a:pt x="119" y="8"/>
                </a:moveTo>
                <a:cubicBezTo>
                  <a:pt x="119" y="9"/>
                  <a:pt x="117" y="11"/>
                  <a:pt x="116" y="11"/>
                </a:cubicBezTo>
                <a:cubicBezTo>
                  <a:pt x="4" y="11"/>
                  <a:pt x="4" y="11"/>
                  <a:pt x="4" y="11"/>
                </a:cubicBezTo>
                <a:cubicBezTo>
                  <a:pt x="2" y="11"/>
                  <a:pt x="0" y="9"/>
                  <a:pt x="0" y="8"/>
                </a:cubicBezTo>
                <a:cubicBezTo>
                  <a:pt x="0" y="4"/>
                  <a:pt x="0" y="4"/>
                  <a:pt x="0" y="4"/>
                </a:cubicBezTo>
                <a:cubicBezTo>
                  <a:pt x="0" y="2"/>
                  <a:pt x="2" y="0"/>
                  <a:pt x="4" y="0"/>
                </a:cubicBezTo>
                <a:cubicBezTo>
                  <a:pt x="116" y="0"/>
                  <a:pt x="116" y="0"/>
                  <a:pt x="116" y="0"/>
                </a:cubicBezTo>
                <a:cubicBezTo>
                  <a:pt x="117" y="0"/>
                  <a:pt x="119" y="2"/>
                  <a:pt x="119" y="4"/>
                </a:cubicBezTo>
                <a:lnTo>
                  <a:pt x="119" y="8"/>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9" name="任意多边形 38"/>
          <p:cNvSpPr/>
          <p:nvPr>
            <p:custDataLst>
              <p:tags r:id="rId17"/>
            </p:custDataLst>
          </p:nvPr>
        </p:nvSpPr>
        <p:spPr bwMode="auto">
          <a:xfrm>
            <a:off x="5778927" y="4732550"/>
            <a:ext cx="452401" cy="433989"/>
          </a:xfrm>
          <a:custGeom>
            <a:avLst/>
            <a:gdLst/>
            <a:ahLst/>
            <a:cxnLst>
              <a:cxn ang="0">
                <a:pos x="64" y="93"/>
              </a:cxn>
              <a:cxn ang="0">
                <a:pos x="67" y="106"/>
              </a:cxn>
              <a:cxn ang="0">
                <a:pos x="62" y="113"/>
              </a:cxn>
              <a:cxn ang="0">
                <a:pos x="49" y="101"/>
              </a:cxn>
              <a:cxn ang="0">
                <a:pos x="78" y="71"/>
              </a:cxn>
              <a:cxn ang="0">
                <a:pos x="65" y="74"/>
              </a:cxn>
              <a:cxn ang="0">
                <a:pos x="70" y="70"/>
              </a:cxn>
              <a:cxn ang="0">
                <a:pos x="20" y="68"/>
              </a:cxn>
              <a:cxn ang="0">
                <a:pos x="10" y="70"/>
              </a:cxn>
              <a:cxn ang="0">
                <a:pos x="28" y="85"/>
              </a:cxn>
              <a:cxn ang="0">
                <a:pos x="7" y="87"/>
              </a:cxn>
              <a:cxn ang="0">
                <a:pos x="2" y="87"/>
              </a:cxn>
              <a:cxn ang="0">
                <a:pos x="6" y="99"/>
              </a:cxn>
              <a:cxn ang="0">
                <a:pos x="3" y="103"/>
              </a:cxn>
              <a:cxn ang="0">
                <a:pos x="83" y="76"/>
              </a:cxn>
              <a:cxn ang="0">
                <a:pos x="119" y="55"/>
              </a:cxn>
              <a:cxn ang="0">
                <a:pos x="73" y="105"/>
              </a:cxn>
              <a:cxn ang="0">
                <a:pos x="97" y="90"/>
              </a:cxn>
              <a:cxn ang="0">
                <a:pos x="96" y="81"/>
              </a:cxn>
              <a:cxn ang="0">
                <a:pos x="97" y="71"/>
              </a:cxn>
              <a:cxn ang="0">
                <a:pos x="83" y="58"/>
              </a:cxn>
              <a:cxn ang="0">
                <a:pos x="79" y="37"/>
              </a:cxn>
              <a:cxn ang="0">
                <a:pos x="82" y="11"/>
              </a:cxn>
              <a:cxn ang="0">
                <a:pos x="59" y="11"/>
              </a:cxn>
              <a:cxn ang="0">
                <a:pos x="62" y="33"/>
              </a:cxn>
              <a:cxn ang="0">
                <a:pos x="60" y="44"/>
              </a:cxn>
              <a:cxn ang="0">
                <a:pos x="41" y="47"/>
              </a:cxn>
              <a:cxn ang="0">
                <a:pos x="56" y="61"/>
              </a:cxn>
              <a:cxn ang="0">
                <a:pos x="48" y="70"/>
              </a:cxn>
              <a:cxn ang="0">
                <a:pos x="47" y="61"/>
              </a:cxn>
              <a:cxn ang="0">
                <a:pos x="22" y="33"/>
              </a:cxn>
              <a:cxn ang="0">
                <a:pos x="17" y="62"/>
              </a:cxn>
              <a:cxn ang="0">
                <a:pos x="11" y="63"/>
              </a:cxn>
              <a:cxn ang="0">
                <a:pos x="65" y="0"/>
              </a:cxn>
            </a:cxnLst>
            <a:rect l="0" t="0" r="r" b="b"/>
            <a:pathLst>
              <a:path w="119" h="114">
                <a:moveTo>
                  <a:pt x="49" y="99"/>
                </a:moveTo>
                <a:cubicBezTo>
                  <a:pt x="64" y="93"/>
                  <a:pt x="64" y="93"/>
                  <a:pt x="64" y="93"/>
                </a:cubicBezTo>
                <a:cubicBezTo>
                  <a:pt x="65" y="93"/>
                  <a:pt x="66" y="94"/>
                  <a:pt x="66" y="94"/>
                </a:cubicBezTo>
                <a:cubicBezTo>
                  <a:pt x="67" y="106"/>
                  <a:pt x="67" y="106"/>
                  <a:pt x="67" y="106"/>
                </a:cubicBezTo>
                <a:cubicBezTo>
                  <a:pt x="67" y="109"/>
                  <a:pt x="66" y="111"/>
                  <a:pt x="63" y="113"/>
                </a:cubicBezTo>
                <a:cubicBezTo>
                  <a:pt x="62" y="113"/>
                  <a:pt x="62" y="113"/>
                  <a:pt x="62" y="113"/>
                </a:cubicBezTo>
                <a:cubicBezTo>
                  <a:pt x="61" y="114"/>
                  <a:pt x="60" y="113"/>
                  <a:pt x="59" y="113"/>
                </a:cubicBezTo>
                <a:cubicBezTo>
                  <a:pt x="49" y="101"/>
                  <a:pt x="49" y="101"/>
                  <a:pt x="49" y="101"/>
                </a:cubicBezTo>
                <a:cubicBezTo>
                  <a:pt x="48" y="100"/>
                  <a:pt x="48" y="99"/>
                  <a:pt x="49" y="99"/>
                </a:cubicBezTo>
                <a:moveTo>
                  <a:pt x="78" y="71"/>
                </a:moveTo>
                <a:cubicBezTo>
                  <a:pt x="65" y="77"/>
                  <a:pt x="65" y="77"/>
                  <a:pt x="65" y="77"/>
                </a:cubicBezTo>
                <a:cubicBezTo>
                  <a:pt x="65" y="74"/>
                  <a:pt x="65" y="74"/>
                  <a:pt x="65" y="74"/>
                </a:cubicBezTo>
                <a:cubicBezTo>
                  <a:pt x="74" y="70"/>
                  <a:pt x="74" y="70"/>
                  <a:pt x="74" y="70"/>
                </a:cubicBezTo>
                <a:cubicBezTo>
                  <a:pt x="73" y="70"/>
                  <a:pt x="71" y="70"/>
                  <a:pt x="70" y="70"/>
                </a:cubicBezTo>
                <a:cubicBezTo>
                  <a:pt x="65" y="70"/>
                  <a:pt x="57" y="72"/>
                  <a:pt x="48" y="76"/>
                </a:cubicBezTo>
                <a:cubicBezTo>
                  <a:pt x="20" y="68"/>
                  <a:pt x="20" y="68"/>
                  <a:pt x="20" y="68"/>
                </a:cubicBezTo>
                <a:cubicBezTo>
                  <a:pt x="17" y="68"/>
                  <a:pt x="14" y="68"/>
                  <a:pt x="12" y="70"/>
                </a:cubicBezTo>
                <a:cubicBezTo>
                  <a:pt x="10" y="70"/>
                  <a:pt x="10" y="70"/>
                  <a:pt x="10" y="70"/>
                </a:cubicBezTo>
                <a:cubicBezTo>
                  <a:pt x="9" y="71"/>
                  <a:pt x="9" y="73"/>
                  <a:pt x="10" y="74"/>
                </a:cubicBezTo>
                <a:cubicBezTo>
                  <a:pt x="28" y="85"/>
                  <a:pt x="28" y="85"/>
                  <a:pt x="28" y="85"/>
                </a:cubicBezTo>
                <a:cubicBezTo>
                  <a:pt x="23" y="87"/>
                  <a:pt x="20" y="90"/>
                  <a:pt x="16" y="92"/>
                </a:cubicBezTo>
                <a:cubicBezTo>
                  <a:pt x="7" y="87"/>
                  <a:pt x="7" y="87"/>
                  <a:pt x="7" y="87"/>
                </a:cubicBezTo>
                <a:cubicBezTo>
                  <a:pt x="6" y="86"/>
                  <a:pt x="4" y="86"/>
                  <a:pt x="3" y="87"/>
                </a:cubicBezTo>
                <a:cubicBezTo>
                  <a:pt x="2" y="87"/>
                  <a:pt x="2" y="87"/>
                  <a:pt x="2" y="87"/>
                </a:cubicBezTo>
                <a:cubicBezTo>
                  <a:pt x="1" y="88"/>
                  <a:pt x="0" y="89"/>
                  <a:pt x="1" y="90"/>
                </a:cubicBezTo>
                <a:cubicBezTo>
                  <a:pt x="6" y="99"/>
                  <a:pt x="6" y="99"/>
                  <a:pt x="6" y="99"/>
                </a:cubicBezTo>
                <a:cubicBezTo>
                  <a:pt x="6" y="99"/>
                  <a:pt x="6" y="99"/>
                  <a:pt x="6" y="99"/>
                </a:cubicBezTo>
                <a:cubicBezTo>
                  <a:pt x="4" y="100"/>
                  <a:pt x="3" y="102"/>
                  <a:pt x="3" y="103"/>
                </a:cubicBezTo>
                <a:cubicBezTo>
                  <a:pt x="3" y="105"/>
                  <a:pt x="6" y="106"/>
                  <a:pt x="9" y="106"/>
                </a:cubicBezTo>
                <a:cubicBezTo>
                  <a:pt x="14" y="106"/>
                  <a:pt x="83" y="90"/>
                  <a:pt x="83" y="76"/>
                </a:cubicBezTo>
                <a:cubicBezTo>
                  <a:pt x="83" y="73"/>
                  <a:pt x="81" y="72"/>
                  <a:pt x="78" y="71"/>
                </a:cubicBezTo>
                <a:moveTo>
                  <a:pt x="119" y="55"/>
                </a:moveTo>
                <a:cubicBezTo>
                  <a:pt x="119" y="82"/>
                  <a:pt x="99" y="105"/>
                  <a:pt x="73" y="109"/>
                </a:cubicBezTo>
                <a:cubicBezTo>
                  <a:pt x="73" y="108"/>
                  <a:pt x="73" y="106"/>
                  <a:pt x="73" y="105"/>
                </a:cubicBezTo>
                <a:cubicBezTo>
                  <a:pt x="73" y="105"/>
                  <a:pt x="73" y="104"/>
                  <a:pt x="73" y="102"/>
                </a:cubicBezTo>
                <a:cubicBezTo>
                  <a:pt x="82" y="100"/>
                  <a:pt x="90" y="96"/>
                  <a:pt x="97" y="90"/>
                </a:cubicBezTo>
                <a:cubicBezTo>
                  <a:pt x="97" y="90"/>
                  <a:pt x="96" y="89"/>
                  <a:pt x="96" y="89"/>
                </a:cubicBezTo>
                <a:cubicBezTo>
                  <a:pt x="94" y="86"/>
                  <a:pt x="96" y="84"/>
                  <a:pt x="96" y="81"/>
                </a:cubicBezTo>
                <a:cubicBezTo>
                  <a:pt x="96" y="79"/>
                  <a:pt x="92" y="79"/>
                  <a:pt x="92" y="78"/>
                </a:cubicBezTo>
                <a:cubicBezTo>
                  <a:pt x="91" y="73"/>
                  <a:pt x="95" y="73"/>
                  <a:pt x="97" y="71"/>
                </a:cubicBezTo>
                <a:cubicBezTo>
                  <a:pt x="99" y="69"/>
                  <a:pt x="95" y="64"/>
                  <a:pt x="92" y="65"/>
                </a:cubicBezTo>
                <a:cubicBezTo>
                  <a:pt x="90" y="65"/>
                  <a:pt x="83" y="63"/>
                  <a:pt x="83" y="58"/>
                </a:cubicBezTo>
                <a:cubicBezTo>
                  <a:pt x="84" y="51"/>
                  <a:pt x="75" y="52"/>
                  <a:pt x="74" y="49"/>
                </a:cubicBezTo>
                <a:cubicBezTo>
                  <a:pt x="72" y="44"/>
                  <a:pt x="75" y="39"/>
                  <a:pt x="79" y="37"/>
                </a:cubicBezTo>
                <a:cubicBezTo>
                  <a:pt x="85" y="36"/>
                  <a:pt x="91" y="31"/>
                  <a:pt x="90" y="25"/>
                </a:cubicBezTo>
                <a:cubicBezTo>
                  <a:pt x="90" y="19"/>
                  <a:pt x="87" y="14"/>
                  <a:pt x="82" y="11"/>
                </a:cubicBezTo>
                <a:cubicBezTo>
                  <a:pt x="78" y="9"/>
                  <a:pt x="73" y="7"/>
                  <a:pt x="67" y="7"/>
                </a:cubicBezTo>
                <a:cubicBezTo>
                  <a:pt x="63" y="7"/>
                  <a:pt x="58" y="8"/>
                  <a:pt x="59" y="11"/>
                </a:cubicBezTo>
                <a:cubicBezTo>
                  <a:pt x="59" y="16"/>
                  <a:pt x="74" y="17"/>
                  <a:pt x="72" y="22"/>
                </a:cubicBezTo>
                <a:cubicBezTo>
                  <a:pt x="70" y="25"/>
                  <a:pt x="60" y="29"/>
                  <a:pt x="62" y="33"/>
                </a:cubicBezTo>
                <a:cubicBezTo>
                  <a:pt x="63" y="35"/>
                  <a:pt x="66" y="33"/>
                  <a:pt x="65" y="38"/>
                </a:cubicBezTo>
                <a:cubicBezTo>
                  <a:pt x="65" y="40"/>
                  <a:pt x="63" y="44"/>
                  <a:pt x="60" y="44"/>
                </a:cubicBezTo>
                <a:cubicBezTo>
                  <a:pt x="57" y="45"/>
                  <a:pt x="54" y="37"/>
                  <a:pt x="46" y="36"/>
                </a:cubicBezTo>
                <a:cubicBezTo>
                  <a:pt x="42" y="36"/>
                  <a:pt x="36" y="42"/>
                  <a:pt x="41" y="47"/>
                </a:cubicBezTo>
                <a:cubicBezTo>
                  <a:pt x="44" y="50"/>
                  <a:pt x="49" y="44"/>
                  <a:pt x="51" y="48"/>
                </a:cubicBezTo>
                <a:cubicBezTo>
                  <a:pt x="52" y="52"/>
                  <a:pt x="51" y="58"/>
                  <a:pt x="56" y="61"/>
                </a:cubicBezTo>
                <a:cubicBezTo>
                  <a:pt x="58" y="62"/>
                  <a:pt x="61" y="63"/>
                  <a:pt x="64" y="65"/>
                </a:cubicBezTo>
                <a:cubicBezTo>
                  <a:pt x="59" y="66"/>
                  <a:pt x="54" y="67"/>
                  <a:pt x="48" y="70"/>
                </a:cubicBezTo>
                <a:cubicBezTo>
                  <a:pt x="43" y="68"/>
                  <a:pt x="43" y="68"/>
                  <a:pt x="43" y="68"/>
                </a:cubicBezTo>
                <a:cubicBezTo>
                  <a:pt x="45" y="66"/>
                  <a:pt x="48" y="65"/>
                  <a:pt x="47" y="61"/>
                </a:cubicBezTo>
                <a:cubicBezTo>
                  <a:pt x="46" y="55"/>
                  <a:pt x="36" y="58"/>
                  <a:pt x="29" y="51"/>
                </a:cubicBezTo>
                <a:cubicBezTo>
                  <a:pt x="27" y="48"/>
                  <a:pt x="22" y="41"/>
                  <a:pt x="22" y="33"/>
                </a:cubicBezTo>
                <a:cubicBezTo>
                  <a:pt x="19" y="39"/>
                  <a:pt x="17" y="47"/>
                  <a:pt x="17" y="55"/>
                </a:cubicBezTo>
                <a:cubicBezTo>
                  <a:pt x="17" y="57"/>
                  <a:pt x="17" y="60"/>
                  <a:pt x="17" y="62"/>
                </a:cubicBezTo>
                <a:cubicBezTo>
                  <a:pt x="17" y="62"/>
                  <a:pt x="17" y="62"/>
                  <a:pt x="17" y="62"/>
                </a:cubicBezTo>
                <a:cubicBezTo>
                  <a:pt x="15" y="62"/>
                  <a:pt x="13" y="63"/>
                  <a:pt x="11" y="63"/>
                </a:cubicBezTo>
                <a:cubicBezTo>
                  <a:pt x="10" y="61"/>
                  <a:pt x="10" y="58"/>
                  <a:pt x="10" y="55"/>
                </a:cubicBezTo>
                <a:cubicBezTo>
                  <a:pt x="10" y="25"/>
                  <a:pt x="35" y="0"/>
                  <a:pt x="65" y="0"/>
                </a:cubicBezTo>
                <a:cubicBezTo>
                  <a:pt x="95" y="0"/>
                  <a:pt x="119" y="25"/>
                  <a:pt x="119" y="5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6" name="椭圆 35"/>
          <p:cNvSpPr/>
          <p:nvPr>
            <p:custDataLst>
              <p:tags r:id="rId18"/>
            </p:custDataLst>
          </p:nvPr>
        </p:nvSpPr>
        <p:spPr bwMode="auto">
          <a:xfrm>
            <a:off x="7393523" y="3762062"/>
            <a:ext cx="110617" cy="110617"/>
          </a:xfrm>
          <a:prstGeom prst="ellipse">
            <a:avLst/>
          </a:pr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7" name="任意多边形 36"/>
          <p:cNvSpPr/>
          <p:nvPr>
            <p:custDataLst>
              <p:tags r:id="rId19"/>
            </p:custDataLst>
          </p:nvPr>
        </p:nvSpPr>
        <p:spPr bwMode="auto">
          <a:xfrm>
            <a:off x="7182581" y="3687461"/>
            <a:ext cx="463042" cy="437317"/>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6" name="任意多边形 25"/>
          <p:cNvSpPr/>
          <p:nvPr>
            <p:custDataLst>
              <p:tags r:id="rId20"/>
            </p:custDataLst>
          </p:nvPr>
        </p:nvSpPr>
        <p:spPr bwMode="auto">
          <a:xfrm>
            <a:off x="4501026" y="3739318"/>
            <a:ext cx="49745" cy="451192"/>
          </a:xfrm>
          <a:custGeom>
            <a:avLst/>
            <a:gdLst/>
            <a:ahLst/>
            <a:cxnLst>
              <a:cxn ang="0">
                <a:pos x="12" y="0"/>
              </a:cxn>
              <a:cxn ang="0">
                <a:pos x="3" y="0"/>
              </a:cxn>
              <a:cxn ang="0">
                <a:pos x="0" y="3"/>
              </a:cxn>
              <a:cxn ang="0">
                <a:pos x="0" y="14"/>
              </a:cxn>
              <a:cxn ang="0">
                <a:pos x="3" y="17"/>
              </a:cxn>
              <a:cxn ang="0">
                <a:pos x="12" y="17"/>
              </a:cxn>
              <a:cxn ang="0">
                <a:pos x="15" y="14"/>
              </a:cxn>
              <a:cxn ang="0">
                <a:pos x="15" y="3"/>
              </a:cxn>
              <a:cxn ang="0">
                <a:pos x="12" y="0"/>
              </a:cxn>
            </a:cxnLst>
            <a:rect l="0" t="0" r="r" b="b"/>
            <a:pathLst>
              <a:path w="15" h="17">
                <a:moveTo>
                  <a:pt x="12" y="0"/>
                </a:moveTo>
                <a:cubicBezTo>
                  <a:pt x="3" y="0"/>
                  <a:pt x="3" y="0"/>
                  <a:pt x="3" y="0"/>
                </a:cubicBezTo>
                <a:cubicBezTo>
                  <a:pt x="2" y="0"/>
                  <a:pt x="0" y="1"/>
                  <a:pt x="0" y="3"/>
                </a:cubicBezTo>
                <a:cubicBezTo>
                  <a:pt x="0" y="14"/>
                  <a:pt x="0" y="14"/>
                  <a:pt x="0" y="14"/>
                </a:cubicBezTo>
                <a:cubicBezTo>
                  <a:pt x="0" y="16"/>
                  <a:pt x="2" y="17"/>
                  <a:pt x="3" y="17"/>
                </a:cubicBezTo>
                <a:cubicBezTo>
                  <a:pt x="12" y="17"/>
                  <a:pt x="12" y="17"/>
                  <a:pt x="12" y="17"/>
                </a:cubicBezTo>
                <a:cubicBezTo>
                  <a:pt x="14" y="17"/>
                  <a:pt x="15" y="16"/>
                  <a:pt x="15" y="14"/>
                </a:cubicBezTo>
                <a:cubicBezTo>
                  <a:pt x="15" y="3"/>
                  <a:pt x="15" y="3"/>
                  <a:pt x="15" y="3"/>
                </a:cubicBezTo>
                <a:cubicBezTo>
                  <a:pt x="15" y="1"/>
                  <a:pt x="14" y="0"/>
                  <a:pt x="12" y="0"/>
                </a:cubicBezTo>
              </a:path>
            </a:pathLst>
          </a:custGeom>
          <a:solidFill>
            <a:sysClr val="window" lastClr="FFFFFF"/>
          </a:solidFill>
          <a:ln w="9525">
            <a:noFill/>
            <a:round/>
          </a:ln>
        </p:spPr>
        <p:txBody>
          <a:bodyPr lIns="0" rIns="0" anchor="ctr">
            <a:normAutofit lnSpcReduction="20000"/>
          </a:bodyPr>
          <a:p>
            <a:pPr algn="ctr">
              <a:lnSpc>
                <a:spcPct val="130000"/>
              </a:lnSpc>
            </a:pPr>
            <a:endParaRPr>
              <a:latin typeface="微软雅黑" pitchFamily="34" charset="-122"/>
              <a:ea typeface="微软雅黑" pitchFamily="34" charset="-122"/>
            </a:endParaRPr>
          </a:p>
        </p:txBody>
      </p:sp>
      <p:sp>
        <p:nvSpPr>
          <p:cNvPr id="27" name="任意多边形 26"/>
          <p:cNvSpPr/>
          <p:nvPr>
            <p:custDataLst>
              <p:tags r:id="rId21"/>
            </p:custDataLst>
          </p:nvPr>
        </p:nvSpPr>
        <p:spPr bwMode="auto">
          <a:xfrm>
            <a:off x="4668351" y="4018049"/>
            <a:ext cx="106274" cy="6784"/>
          </a:xfrm>
          <a:custGeom>
            <a:avLst/>
            <a:gdLst/>
            <a:ahLst/>
            <a:cxnLst>
              <a:cxn ang="0">
                <a:pos x="33" y="1"/>
              </a:cxn>
              <a:cxn ang="0">
                <a:pos x="32" y="2"/>
              </a:cxn>
              <a:cxn ang="0">
                <a:pos x="1" y="2"/>
              </a:cxn>
              <a:cxn ang="0">
                <a:pos x="0" y="1"/>
              </a:cxn>
              <a:cxn ang="0">
                <a:pos x="0" y="1"/>
              </a:cxn>
              <a:cxn ang="0">
                <a:pos x="1" y="0"/>
              </a:cxn>
              <a:cxn ang="0">
                <a:pos x="32" y="0"/>
              </a:cxn>
              <a:cxn ang="0">
                <a:pos x="33" y="1"/>
              </a:cxn>
            </a:cxnLst>
            <a:rect l="0" t="0" r="r" b="b"/>
            <a:pathLst>
              <a:path w="33" h="2">
                <a:moveTo>
                  <a:pt x="33" y="1"/>
                </a:moveTo>
                <a:cubicBezTo>
                  <a:pt x="33" y="2"/>
                  <a:pt x="32" y="2"/>
                  <a:pt x="32" y="2"/>
                </a:cubicBezTo>
                <a:cubicBezTo>
                  <a:pt x="1" y="2"/>
                  <a:pt x="1" y="2"/>
                  <a:pt x="1" y="2"/>
                </a:cubicBezTo>
                <a:cubicBezTo>
                  <a:pt x="1" y="2"/>
                  <a:pt x="0" y="2"/>
                  <a:pt x="0" y="1"/>
                </a:cubicBezTo>
                <a:cubicBezTo>
                  <a:pt x="0" y="1"/>
                  <a:pt x="0" y="1"/>
                  <a:pt x="0" y="1"/>
                </a:cubicBezTo>
                <a:cubicBezTo>
                  <a:pt x="0" y="0"/>
                  <a:pt x="1" y="0"/>
                  <a:pt x="1" y="0"/>
                </a:cubicBezTo>
                <a:cubicBezTo>
                  <a:pt x="32" y="0"/>
                  <a:pt x="32" y="0"/>
                  <a:pt x="32" y="0"/>
                </a:cubicBezTo>
                <a:cubicBezTo>
                  <a:pt x="32" y="0"/>
                  <a:pt x="33" y="0"/>
                  <a:pt x="33"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8" name="任意多边形 27"/>
          <p:cNvSpPr/>
          <p:nvPr>
            <p:custDataLst>
              <p:tags r:id="rId22"/>
            </p:custDataLst>
          </p:nvPr>
        </p:nvSpPr>
        <p:spPr bwMode="auto">
          <a:xfrm>
            <a:off x="4668351" y="3934388"/>
            <a:ext cx="45223" cy="9045"/>
          </a:xfrm>
          <a:custGeom>
            <a:avLst/>
            <a:gdLst/>
            <a:ahLst/>
            <a:cxnLst>
              <a:cxn ang="0">
                <a:pos x="14" y="2"/>
              </a:cxn>
              <a:cxn ang="0">
                <a:pos x="13" y="3"/>
              </a:cxn>
              <a:cxn ang="0">
                <a:pos x="1" y="3"/>
              </a:cxn>
              <a:cxn ang="0">
                <a:pos x="0" y="2"/>
              </a:cxn>
              <a:cxn ang="0">
                <a:pos x="0" y="1"/>
              </a:cxn>
              <a:cxn ang="0">
                <a:pos x="1" y="0"/>
              </a:cxn>
              <a:cxn ang="0">
                <a:pos x="13" y="0"/>
              </a:cxn>
              <a:cxn ang="0">
                <a:pos x="14" y="1"/>
              </a:cxn>
              <a:cxn ang="0">
                <a:pos x="14" y="2"/>
              </a:cxn>
            </a:cxnLst>
            <a:rect l="0" t="0" r="r" b="b"/>
            <a:pathLst>
              <a:path w="14" h="3">
                <a:moveTo>
                  <a:pt x="14" y="2"/>
                </a:moveTo>
                <a:cubicBezTo>
                  <a:pt x="14" y="3"/>
                  <a:pt x="14" y="3"/>
                  <a:pt x="13" y="3"/>
                </a:cubicBezTo>
                <a:cubicBezTo>
                  <a:pt x="1" y="3"/>
                  <a:pt x="1" y="3"/>
                  <a:pt x="1" y="3"/>
                </a:cubicBezTo>
                <a:cubicBezTo>
                  <a:pt x="1" y="3"/>
                  <a:pt x="0" y="3"/>
                  <a:pt x="0" y="2"/>
                </a:cubicBezTo>
                <a:cubicBezTo>
                  <a:pt x="0" y="1"/>
                  <a:pt x="0" y="1"/>
                  <a:pt x="0" y="1"/>
                </a:cubicBezTo>
                <a:cubicBezTo>
                  <a:pt x="0" y="1"/>
                  <a:pt x="1" y="0"/>
                  <a:pt x="1" y="0"/>
                </a:cubicBezTo>
                <a:cubicBezTo>
                  <a:pt x="13" y="0"/>
                  <a:pt x="13" y="0"/>
                  <a:pt x="13" y="0"/>
                </a:cubicBezTo>
                <a:cubicBezTo>
                  <a:pt x="14" y="0"/>
                  <a:pt x="14" y="1"/>
                  <a:pt x="14" y="1"/>
                </a:cubicBezTo>
                <a:lnTo>
                  <a:pt x="14"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9" name="任意多边形 28"/>
          <p:cNvSpPr/>
          <p:nvPr>
            <p:custDataLst>
              <p:tags r:id="rId23"/>
            </p:custDataLst>
          </p:nvPr>
        </p:nvSpPr>
        <p:spPr bwMode="auto">
          <a:xfrm>
            <a:off x="4729401" y="4045183"/>
            <a:ext cx="42963" cy="9045"/>
          </a:xfrm>
          <a:custGeom>
            <a:avLst/>
            <a:gdLst/>
            <a:ahLst/>
            <a:cxnLst>
              <a:cxn ang="0">
                <a:pos x="13" y="2"/>
              </a:cxn>
              <a:cxn ang="0">
                <a:pos x="13" y="3"/>
              </a:cxn>
              <a:cxn ang="0">
                <a:pos x="1" y="3"/>
              </a:cxn>
              <a:cxn ang="0">
                <a:pos x="0" y="2"/>
              </a:cxn>
              <a:cxn ang="0">
                <a:pos x="0" y="1"/>
              </a:cxn>
              <a:cxn ang="0">
                <a:pos x="1" y="0"/>
              </a:cxn>
              <a:cxn ang="0">
                <a:pos x="13" y="0"/>
              </a:cxn>
              <a:cxn ang="0">
                <a:pos x="13" y="1"/>
              </a:cxn>
              <a:cxn ang="0">
                <a:pos x="13" y="2"/>
              </a:cxn>
            </a:cxnLst>
            <a:rect l="0" t="0" r="r" b="b"/>
            <a:pathLst>
              <a:path w="13" h="3">
                <a:moveTo>
                  <a:pt x="13" y="2"/>
                </a:moveTo>
                <a:cubicBezTo>
                  <a:pt x="13" y="2"/>
                  <a:pt x="13" y="3"/>
                  <a:pt x="13" y="3"/>
                </a:cubicBezTo>
                <a:cubicBezTo>
                  <a:pt x="1" y="3"/>
                  <a:pt x="1" y="3"/>
                  <a:pt x="1" y="3"/>
                </a:cubicBezTo>
                <a:cubicBezTo>
                  <a:pt x="0" y="3"/>
                  <a:pt x="0" y="2"/>
                  <a:pt x="0" y="2"/>
                </a:cubicBezTo>
                <a:cubicBezTo>
                  <a:pt x="0" y="1"/>
                  <a:pt x="0" y="1"/>
                  <a:pt x="0" y="1"/>
                </a:cubicBezTo>
                <a:cubicBezTo>
                  <a:pt x="0" y="1"/>
                  <a:pt x="0" y="0"/>
                  <a:pt x="1" y="0"/>
                </a:cubicBezTo>
                <a:cubicBezTo>
                  <a:pt x="13" y="0"/>
                  <a:pt x="13" y="0"/>
                  <a:pt x="13" y="0"/>
                </a:cubicBezTo>
                <a:cubicBezTo>
                  <a:pt x="13" y="0"/>
                  <a:pt x="13" y="1"/>
                  <a:pt x="13" y="1"/>
                </a:cubicBezTo>
                <a:lnTo>
                  <a:pt x="1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0" name="任意多边形 29"/>
          <p:cNvSpPr/>
          <p:nvPr>
            <p:custDataLst>
              <p:tags r:id="rId24"/>
            </p:custDataLst>
          </p:nvPr>
        </p:nvSpPr>
        <p:spPr bwMode="auto">
          <a:xfrm>
            <a:off x="4668351" y="3963783"/>
            <a:ext cx="63312" cy="6784"/>
          </a:xfrm>
          <a:custGeom>
            <a:avLst/>
            <a:gdLst/>
            <a:ahLst/>
            <a:cxnLst>
              <a:cxn ang="0">
                <a:pos x="20" y="1"/>
              </a:cxn>
              <a:cxn ang="0">
                <a:pos x="19" y="2"/>
              </a:cxn>
              <a:cxn ang="0">
                <a:pos x="1" y="2"/>
              </a:cxn>
              <a:cxn ang="0">
                <a:pos x="0" y="1"/>
              </a:cxn>
              <a:cxn ang="0">
                <a:pos x="0" y="1"/>
              </a:cxn>
              <a:cxn ang="0">
                <a:pos x="1" y="0"/>
              </a:cxn>
              <a:cxn ang="0">
                <a:pos x="19" y="0"/>
              </a:cxn>
              <a:cxn ang="0">
                <a:pos x="20" y="1"/>
              </a:cxn>
            </a:cxnLst>
            <a:rect l="0" t="0" r="r" b="b"/>
            <a:pathLst>
              <a:path w="20" h="2">
                <a:moveTo>
                  <a:pt x="20" y="1"/>
                </a:moveTo>
                <a:cubicBezTo>
                  <a:pt x="20" y="2"/>
                  <a:pt x="20" y="2"/>
                  <a:pt x="19" y="2"/>
                </a:cubicBezTo>
                <a:cubicBezTo>
                  <a:pt x="1" y="2"/>
                  <a:pt x="1" y="2"/>
                  <a:pt x="1" y="2"/>
                </a:cubicBezTo>
                <a:cubicBezTo>
                  <a:pt x="1" y="2"/>
                  <a:pt x="0" y="2"/>
                  <a:pt x="0" y="1"/>
                </a:cubicBezTo>
                <a:cubicBezTo>
                  <a:pt x="0" y="1"/>
                  <a:pt x="0" y="1"/>
                  <a:pt x="0" y="1"/>
                </a:cubicBezTo>
                <a:cubicBezTo>
                  <a:pt x="0" y="0"/>
                  <a:pt x="1" y="0"/>
                  <a:pt x="1" y="0"/>
                </a:cubicBezTo>
                <a:cubicBezTo>
                  <a:pt x="19" y="0"/>
                  <a:pt x="19" y="0"/>
                  <a:pt x="19" y="0"/>
                </a:cubicBezTo>
                <a:cubicBezTo>
                  <a:pt x="20" y="0"/>
                  <a:pt x="20" y="0"/>
                  <a:pt x="20"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1" name="任意多边形 30"/>
          <p:cNvSpPr/>
          <p:nvPr>
            <p:custDataLst>
              <p:tags r:id="rId25"/>
            </p:custDataLst>
          </p:nvPr>
        </p:nvSpPr>
        <p:spPr bwMode="auto">
          <a:xfrm>
            <a:off x="4668351" y="3988655"/>
            <a:ext cx="106274" cy="11306"/>
          </a:xfrm>
          <a:custGeom>
            <a:avLst/>
            <a:gdLst/>
            <a:ahLst/>
            <a:cxnLst>
              <a:cxn ang="0">
                <a:pos x="33" y="2"/>
              </a:cxn>
              <a:cxn ang="0">
                <a:pos x="32" y="3"/>
              </a:cxn>
              <a:cxn ang="0">
                <a:pos x="1" y="3"/>
              </a:cxn>
              <a:cxn ang="0">
                <a:pos x="0" y="2"/>
              </a:cxn>
              <a:cxn ang="0">
                <a:pos x="0" y="1"/>
              </a:cxn>
              <a:cxn ang="0">
                <a:pos x="1" y="0"/>
              </a:cxn>
              <a:cxn ang="0">
                <a:pos x="32" y="0"/>
              </a:cxn>
              <a:cxn ang="0">
                <a:pos x="33" y="1"/>
              </a:cxn>
              <a:cxn ang="0">
                <a:pos x="33" y="2"/>
              </a:cxn>
            </a:cxnLst>
            <a:rect l="0" t="0" r="r" b="b"/>
            <a:pathLst>
              <a:path w="33" h="3">
                <a:moveTo>
                  <a:pt x="33" y="2"/>
                </a:moveTo>
                <a:cubicBezTo>
                  <a:pt x="33" y="2"/>
                  <a:pt x="32" y="3"/>
                  <a:pt x="32" y="3"/>
                </a:cubicBezTo>
                <a:cubicBezTo>
                  <a:pt x="1" y="3"/>
                  <a:pt x="1" y="3"/>
                  <a:pt x="1" y="3"/>
                </a:cubicBezTo>
                <a:cubicBezTo>
                  <a:pt x="1" y="3"/>
                  <a:pt x="0" y="2"/>
                  <a:pt x="0" y="2"/>
                </a:cubicBezTo>
                <a:cubicBezTo>
                  <a:pt x="0" y="1"/>
                  <a:pt x="0" y="1"/>
                  <a:pt x="0" y="1"/>
                </a:cubicBezTo>
                <a:cubicBezTo>
                  <a:pt x="0" y="1"/>
                  <a:pt x="1" y="0"/>
                  <a:pt x="1" y="0"/>
                </a:cubicBezTo>
                <a:cubicBezTo>
                  <a:pt x="32" y="0"/>
                  <a:pt x="32" y="0"/>
                  <a:pt x="32" y="0"/>
                </a:cubicBezTo>
                <a:cubicBezTo>
                  <a:pt x="32" y="0"/>
                  <a:pt x="33" y="1"/>
                  <a:pt x="33" y="1"/>
                </a:cubicBezTo>
                <a:lnTo>
                  <a:pt x="3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2" name="任意多边形 31"/>
          <p:cNvSpPr/>
          <p:nvPr>
            <p:custDataLst>
              <p:tags r:id="rId26"/>
            </p:custDataLst>
          </p:nvPr>
        </p:nvSpPr>
        <p:spPr bwMode="auto">
          <a:xfrm>
            <a:off x="4638956" y="3891426"/>
            <a:ext cx="165064" cy="196719"/>
          </a:xfrm>
          <a:custGeom>
            <a:avLst/>
            <a:gdLst/>
            <a:ahLst/>
            <a:cxnLst>
              <a:cxn ang="0">
                <a:pos x="47" y="58"/>
              </a:cxn>
              <a:cxn ang="0">
                <a:pos x="3" y="58"/>
              </a:cxn>
              <a:cxn ang="0">
                <a:pos x="3" y="57"/>
              </a:cxn>
              <a:cxn ang="0">
                <a:pos x="3" y="4"/>
              </a:cxn>
              <a:cxn ang="0">
                <a:pos x="4" y="3"/>
              </a:cxn>
              <a:cxn ang="0">
                <a:pos x="28" y="3"/>
              </a:cxn>
              <a:cxn ang="0">
                <a:pos x="29" y="5"/>
              </a:cxn>
              <a:cxn ang="0">
                <a:pos x="29" y="16"/>
              </a:cxn>
              <a:cxn ang="0">
                <a:pos x="33" y="20"/>
              </a:cxn>
              <a:cxn ang="0">
                <a:pos x="48" y="20"/>
              </a:cxn>
              <a:cxn ang="0">
                <a:pos x="48" y="21"/>
              </a:cxn>
              <a:cxn ang="0">
                <a:pos x="48" y="57"/>
              </a:cxn>
              <a:cxn ang="0">
                <a:pos x="47" y="58"/>
              </a:cxn>
              <a:cxn ang="0">
                <a:pos x="32" y="6"/>
              </a:cxn>
              <a:cxn ang="0">
                <a:pos x="33" y="6"/>
              </a:cxn>
              <a:cxn ang="0">
                <a:pos x="45" y="16"/>
              </a:cxn>
              <a:cxn ang="0">
                <a:pos x="45" y="17"/>
              </a:cxn>
              <a:cxn ang="0">
                <a:pos x="33" y="17"/>
              </a:cxn>
              <a:cxn ang="0">
                <a:pos x="32" y="16"/>
              </a:cxn>
              <a:cxn ang="0">
                <a:pos x="32" y="6"/>
              </a:cxn>
              <a:cxn ang="0">
                <a:pos x="49" y="15"/>
              </a:cxn>
              <a:cxn ang="0">
                <a:pos x="33" y="2"/>
              </a:cxn>
              <a:cxn ang="0">
                <a:pos x="28" y="0"/>
              </a:cxn>
              <a:cxn ang="0">
                <a:pos x="4" y="0"/>
              </a:cxn>
              <a:cxn ang="0">
                <a:pos x="0" y="4"/>
              </a:cxn>
              <a:cxn ang="0">
                <a:pos x="0" y="57"/>
              </a:cxn>
              <a:cxn ang="0">
                <a:pos x="4" y="60"/>
              </a:cxn>
              <a:cxn ang="0">
                <a:pos x="47" y="60"/>
              </a:cxn>
              <a:cxn ang="0">
                <a:pos x="51" y="57"/>
              </a:cxn>
              <a:cxn ang="0">
                <a:pos x="51" y="20"/>
              </a:cxn>
              <a:cxn ang="0">
                <a:pos x="49" y="15"/>
              </a:cxn>
            </a:cxnLst>
            <a:rect l="0" t="0" r="r" b="b"/>
            <a:pathLst>
              <a:path w="51" h="60">
                <a:moveTo>
                  <a:pt x="47" y="58"/>
                </a:moveTo>
                <a:cubicBezTo>
                  <a:pt x="3" y="58"/>
                  <a:pt x="3" y="58"/>
                  <a:pt x="3" y="58"/>
                </a:cubicBezTo>
                <a:cubicBezTo>
                  <a:pt x="3" y="58"/>
                  <a:pt x="3" y="58"/>
                  <a:pt x="3" y="57"/>
                </a:cubicBezTo>
                <a:cubicBezTo>
                  <a:pt x="3" y="4"/>
                  <a:pt x="3" y="4"/>
                  <a:pt x="3" y="4"/>
                </a:cubicBezTo>
                <a:cubicBezTo>
                  <a:pt x="3" y="4"/>
                  <a:pt x="3" y="3"/>
                  <a:pt x="4" y="3"/>
                </a:cubicBezTo>
                <a:cubicBezTo>
                  <a:pt x="28" y="3"/>
                  <a:pt x="28" y="3"/>
                  <a:pt x="28" y="3"/>
                </a:cubicBezTo>
                <a:cubicBezTo>
                  <a:pt x="29" y="3"/>
                  <a:pt x="29" y="3"/>
                  <a:pt x="29" y="5"/>
                </a:cubicBezTo>
                <a:cubicBezTo>
                  <a:pt x="29" y="16"/>
                  <a:pt x="29" y="16"/>
                  <a:pt x="29" y="16"/>
                </a:cubicBezTo>
                <a:cubicBezTo>
                  <a:pt x="29" y="18"/>
                  <a:pt x="31" y="20"/>
                  <a:pt x="33" y="20"/>
                </a:cubicBezTo>
                <a:cubicBezTo>
                  <a:pt x="48" y="20"/>
                  <a:pt x="48" y="20"/>
                  <a:pt x="48" y="20"/>
                </a:cubicBezTo>
                <a:cubicBezTo>
                  <a:pt x="48" y="20"/>
                  <a:pt x="48" y="20"/>
                  <a:pt x="48" y="21"/>
                </a:cubicBezTo>
                <a:cubicBezTo>
                  <a:pt x="48" y="57"/>
                  <a:pt x="48" y="57"/>
                  <a:pt x="48" y="57"/>
                </a:cubicBezTo>
                <a:cubicBezTo>
                  <a:pt x="48" y="57"/>
                  <a:pt x="48" y="58"/>
                  <a:pt x="47" y="58"/>
                </a:cubicBezTo>
                <a:moveTo>
                  <a:pt x="32" y="6"/>
                </a:moveTo>
                <a:cubicBezTo>
                  <a:pt x="32" y="5"/>
                  <a:pt x="33" y="6"/>
                  <a:pt x="33" y="6"/>
                </a:cubicBezTo>
                <a:cubicBezTo>
                  <a:pt x="45" y="16"/>
                  <a:pt x="45" y="16"/>
                  <a:pt x="45" y="16"/>
                </a:cubicBezTo>
                <a:cubicBezTo>
                  <a:pt x="45" y="16"/>
                  <a:pt x="46" y="17"/>
                  <a:pt x="45" y="17"/>
                </a:cubicBezTo>
                <a:cubicBezTo>
                  <a:pt x="33" y="17"/>
                  <a:pt x="33" y="17"/>
                  <a:pt x="33" y="17"/>
                </a:cubicBezTo>
                <a:cubicBezTo>
                  <a:pt x="33" y="17"/>
                  <a:pt x="32" y="17"/>
                  <a:pt x="32" y="16"/>
                </a:cubicBezTo>
                <a:lnTo>
                  <a:pt x="32" y="6"/>
                </a:lnTo>
                <a:close/>
                <a:moveTo>
                  <a:pt x="49" y="15"/>
                </a:moveTo>
                <a:cubicBezTo>
                  <a:pt x="33" y="2"/>
                  <a:pt x="33" y="2"/>
                  <a:pt x="33" y="2"/>
                </a:cubicBezTo>
                <a:cubicBezTo>
                  <a:pt x="32" y="1"/>
                  <a:pt x="30" y="0"/>
                  <a:pt x="28" y="0"/>
                </a:cubicBezTo>
                <a:cubicBezTo>
                  <a:pt x="4" y="0"/>
                  <a:pt x="4" y="0"/>
                  <a:pt x="4" y="0"/>
                </a:cubicBezTo>
                <a:cubicBezTo>
                  <a:pt x="2" y="0"/>
                  <a:pt x="0" y="2"/>
                  <a:pt x="0" y="4"/>
                </a:cubicBezTo>
                <a:cubicBezTo>
                  <a:pt x="0" y="57"/>
                  <a:pt x="0" y="57"/>
                  <a:pt x="0" y="57"/>
                </a:cubicBezTo>
                <a:cubicBezTo>
                  <a:pt x="0" y="60"/>
                  <a:pt x="4" y="60"/>
                  <a:pt x="4" y="60"/>
                </a:cubicBezTo>
                <a:cubicBezTo>
                  <a:pt x="47" y="60"/>
                  <a:pt x="47" y="60"/>
                  <a:pt x="47" y="60"/>
                </a:cubicBezTo>
                <a:cubicBezTo>
                  <a:pt x="49" y="60"/>
                  <a:pt x="51" y="59"/>
                  <a:pt x="51" y="57"/>
                </a:cubicBezTo>
                <a:cubicBezTo>
                  <a:pt x="51" y="20"/>
                  <a:pt x="51" y="20"/>
                  <a:pt x="51" y="20"/>
                </a:cubicBezTo>
                <a:cubicBezTo>
                  <a:pt x="51" y="18"/>
                  <a:pt x="50" y="16"/>
                  <a:pt x="49" y="1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3" name="任意多边形 32"/>
          <p:cNvSpPr/>
          <p:nvPr>
            <p:custDataLst>
              <p:tags r:id="rId27"/>
            </p:custDataLst>
          </p:nvPr>
        </p:nvSpPr>
        <p:spPr bwMode="auto">
          <a:xfrm>
            <a:off x="4419625" y="3724103"/>
            <a:ext cx="382134" cy="352736"/>
          </a:xfrm>
          <a:custGeom>
            <a:avLst/>
            <a:gdLst/>
            <a:ahLst/>
            <a:cxnLst>
              <a:cxn ang="0">
                <a:pos x="37" y="7"/>
              </a:cxn>
              <a:cxn ang="0">
                <a:pos x="37" y="7"/>
              </a:cxn>
              <a:cxn ang="0">
                <a:pos x="79" y="7"/>
              </a:cxn>
              <a:cxn ang="0">
                <a:pos x="80" y="8"/>
              </a:cxn>
              <a:cxn ang="0">
                <a:pos x="80" y="14"/>
              </a:cxn>
              <a:cxn ang="0">
                <a:pos x="79" y="14"/>
              </a:cxn>
              <a:cxn ang="0">
                <a:pos x="37" y="14"/>
              </a:cxn>
              <a:cxn ang="0">
                <a:pos x="37" y="14"/>
              </a:cxn>
              <a:cxn ang="0">
                <a:pos x="37" y="7"/>
              </a:cxn>
              <a:cxn ang="0">
                <a:pos x="61" y="102"/>
              </a:cxn>
              <a:cxn ang="0">
                <a:pos x="60" y="101"/>
              </a:cxn>
              <a:cxn ang="0">
                <a:pos x="13" y="101"/>
              </a:cxn>
              <a:cxn ang="0">
                <a:pos x="10" y="99"/>
              </a:cxn>
              <a:cxn ang="0">
                <a:pos x="10" y="74"/>
              </a:cxn>
              <a:cxn ang="0">
                <a:pos x="11" y="73"/>
              </a:cxn>
              <a:cxn ang="0">
                <a:pos x="17" y="73"/>
              </a:cxn>
              <a:cxn ang="0">
                <a:pos x="18" y="72"/>
              </a:cxn>
              <a:cxn ang="0">
                <a:pos x="18" y="66"/>
              </a:cxn>
              <a:cxn ang="0">
                <a:pos x="24" y="57"/>
              </a:cxn>
              <a:cxn ang="0">
                <a:pos x="42" y="57"/>
              </a:cxn>
              <a:cxn ang="0">
                <a:pos x="48" y="66"/>
              </a:cxn>
              <a:cxn ang="0">
                <a:pos x="48" y="72"/>
              </a:cxn>
              <a:cxn ang="0">
                <a:pos x="49" y="73"/>
              </a:cxn>
              <a:cxn ang="0">
                <a:pos x="60" y="73"/>
              </a:cxn>
              <a:cxn ang="0">
                <a:pos x="61" y="72"/>
              </a:cxn>
              <a:cxn ang="0">
                <a:pos x="61" y="53"/>
              </a:cxn>
              <a:cxn ang="0">
                <a:pos x="69" y="45"/>
              </a:cxn>
              <a:cxn ang="0">
                <a:pos x="96" y="45"/>
              </a:cxn>
              <a:cxn ang="0">
                <a:pos x="104" y="48"/>
              </a:cxn>
              <a:cxn ang="0">
                <a:pos x="116" y="58"/>
              </a:cxn>
              <a:cxn ang="0">
                <a:pos x="117" y="57"/>
              </a:cxn>
              <a:cxn ang="0">
                <a:pos x="117" y="20"/>
              </a:cxn>
              <a:cxn ang="0">
                <a:pos x="111" y="14"/>
              </a:cxn>
              <a:cxn ang="0">
                <a:pos x="87" y="14"/>
              </a:cxn>
              <a:cxn ang="0">
                <a:pos x="86" y="14"/>
              </a:cxn>
              <a:cxn ang="0">
                <a:pos x="86" y="7"/>
              </a:cxn>
              <a:cxn ang="0">
                <a:pos x="80" y="0"/>
              </a:cxn>
              <a:cxn ang="0">
                <a:pos x="37" y="0"/>
              </a:cxn>
              <a:cxn ang="0">
                <a:pos x="30" y="7"/>
              </a:cxn>
              <a:cxn ang="0">
                <a:pos x="30" y="14"/>
              </a:cxn>
              <a:cxn ang="0">
                <a:pos x="30" y="14"/>
              </a:cxn>
              <a:cxn ang="0">
                <a:pos x="6" y="14"/>
              </a:cxn>
              <a:cxn ang="0">
                <a:pos x="0" y="20"/>
              </a:cxn>
              <a:cxn ang="0">
                <a:pos x="0" y="67"/>
              </a:cxn>
              <a:cxn ang="0">
                <a:pos x="3" y="72"/>
              </a:cxn>
              <a:cxn ang="0">
                <a:pos x="4" y="74"/>
              </a:cxn>
              <a:cxn ang="0">
                <a:pos x="4" y="99"/>
              </a:cxn>
              <a:cxn ang="0">
                <a:pos x="13" y="108"/>
              </a:cxn>
              <a:cxn ang="0">
                <a:pos x="61" y="108"/>
              </a:cxn>
              <a:cxn ang="0">
                <a:pos x="61" y="108"/>
              </a:cxn>
              <a:cxn ang="0">
                <a:pos x="61" y="102"/>
              </a:cxn>
            </a:cxnLst>
            <a:rect l="0" t="0" r="r" b="b"/>
            <a:pathLst>
              <a:path w="117" h="108">
                <a:moveTo>
                  <a:pt x="37" y="7"/>
                </a:moveTo>
                <a:cubicBezTo>
                  <a:pt x="37" y="7"/>
                  <a:pt x="37" y="7"/>
                  <a:pt x="37" y="7"/>
                </a:cubicBezTo>
                <a:cubicBezTo>
                  <a:pt x="79" y="7"/>
                  <a:pt x="79" y="7"/>
                  <a:pt x="79" y="7"/>
                </a:cubicBezTo>
                <a:cubicBezTo>
                  <a:pt x="79" y="7"/>
                  <a:pt x="80" y="7"/>
                  <a:pt x="80" y="8"/>
                </a:cubicBezTo>
                <a:cubicBezTo>
                  <a:pt x="80" y="14"/>
                  <a:pt x="80" y="14"/>
                  <a:pt x="80" y="14"/>
                </a:cubicBezTo>
                <a:cubicBezTo>
                  <a:pt x="80" y="14"/>
                  <a:pt x="79" y="14"/>
                  <a:pt x="79" y="14"/>
                </a:cubicBezTo>
                <a:cubicBezTo>
                  <a:pt x="37" y="14"/>
                  <a:pt x="37" y="14"/>
                  <a:pt x="37" y="14"/>
                </a:cubicBezTo>
                <a:cubicBezTo>
                  <a:pt x="37" y="14"/>
                  <a:pt x="37" y="14"/>
                  <a:pt x="37" y="14"/>
                </a:cubicBezTo>
                <a:lnTo>
                  <a:pt x="37" y="7"/>
                </a:lnTo>
                <a:close/>
                <a:moveTo>
                  <a:pt x="61" y="102"/>
                </a:moveTo>
                <a:cubicBezTo>
                  <a:pt x="61" y="101"/>
                  <a:pt x="60" y="101"/>
                  <a:pt x="60" y="101"/>
                </a:cubicBezTo>
                <a:cubicBezTo>
                  <a:pt x="13" y="101"/>
                  <a:pt x="13" y="101"/>
                  <a:pt x="13" y="101"/>
                </a:cubicBezTo>
                <a:cubicBezTo>
                  <a:pt x="11" y="101"/>
                  <a:pt x="10" y="100"/>
                  <a:pt x="10" y="99"/>
                </a:cubicBezTo>
                <a:cubicBezTo>
                  <a:pt x="10" y="74"/>
                  <a:pt x="10" y="74"/>
                  <a:pt x="10" y="74"/>
                </a:cubicBezTo>
                <a:cubicBezTo>
                  <a:pt x="10" y="74"/>
                  <a:pt x="10" y="73"/>
                  <a:pt x="11" y="73"/>
                </a:cubicBezTo>
                <a:cubicBezTo>
                  <a:pt x="17" y="73"/>
                  <a:pt x="17" y="73"/>
                  <a:pt x="17" y="73"/>
                </a:cubicBezTo>
                <a:cubicBezTo>
                  <a:pt x="17" y="73"/>
                  <a:pt x="18" y="73"/>
                  <a:pt x="18" y="72"/>
                </a:cubicBezTo>
                <a:cubicBezTo>
                  <a:pt x="18" y="66"/>
                  <a:pt x="18" y="66"/>
                  <a:pt x="18" y="66"/>
                </a:cubicBezTo>
                <a:cubicBezTo>
                  <a:pt x="18" y="63"/>
                  <a:pt x="18" y="57"/>
                  <a:pt x="24" y="57"/>
                </a:cubicBezTo>
                <a:cubicBezTo>
                  <a:pt x="42" y="57"/>
                  <a:pt x="42" y="57"/>
                  <a:pt x="42" y="57"/>
                </a:cubicBezTo>
                <a:cubicBezTo>
                  <a:pt x="47" y="57"/>
                  <a:pt x="48" y="63"/>
                  <a:pt x="48" y="66"/>
                </a:cubicBezTo>
                <a:cubicBezTo>
                  <a:pt x="48" y="72"/>
                  <a:pt x="48" y="72"/>
                  <a:pt x="48" y="72"/>
                </a:cubicBezTo>
                <a:cubicBezTo>
                  <a:pt x="48" y="73"/>
                  <a:pt x="49" y="73"/>
                  <a:pt x="49" y="73"/>
                </a:cubicBezTo>
                <a:cubicBezTo>
                  <a:pt x="60" y="73"/>
                  <a:pt x="60" y="73"/>
                  <a:pt x="60" y="73"/>
                </a:cubicBezTo>
                <a:cubicBezTo>
                  <a:pt x="61" y="73"/>
                  <a:pt x="61" y="72"/>
                  <a:pt x="61" y="72"/>
                </a:cubicBezTo>
                <a:cubicBezTo>
                  <a:pt x="61" y="53"/>
                  <a:pt x="61" y="53"/>
                  <a:pt x="61" y="53"/>
                </a:cubicBezTo>
                <a:cubicBezTo>
                  <a:pt x="61" y="48"/>
                  <a:pt x="65" y="45"/>
                  <a:pt x="69" y="45"/>
                </a:cubicBezTo>
                <a:cubicBezTo>
                  <a:pt x="96" y="45"/>
                  <a:pt x="96" y="45"/>
                  <a:pt x="96" y="45"/>
                </a:cubicBezTo>
                <a:cubicBezTo>
                  <a:pt x="99" y="45"/>
                  <a:pt x="102" y="46"/>
                  <a:pt x="104" y="48"/>
                </a:cubicBezTo>
                <a:cubicBezTo>
                  <a:pt x="104" y="48"/>
                  <a:pt x="113" y="55"/>
                  <a:pt x="116" y="58"/>
                </a:cubicBezTo>
                <a:cubicBezTo>
                  <a:pt x="116" y="58"/>
                  <a:pt x="117" y="58"/>
                  <a:pt x="117" y="57"/>
                </a:cubicBezTo>
                <a:cubicBezTo>
                  <a:pt x="117" y="20"/>
                  <a:pt x="117" y="20"/>
                  <a:pt x="117" y="20"/>
                </a:cubicBezTo>
                <a:cubicBezTo>
                  <a:pt x="117" y="17"/>
                  <a:pt x="114" y="14"/>
                  <a:pt x="111" y="14"/>
                </a:cubicBezTo>
                <a:cubicBezTo>
                  <a:pt x="87" y="14"/>
                  <a:pt x="87" y="14"/>
                  <a:pt x="87" y="14"/>
                </a:cubicBezTo>
                <a:cubicBezTo>
                  <a:pt x="87" y="14"/>
                  <a:pt x="86" y="14"/>
                  <a:pt x="86" y="14"/>
                </a:cubicBezTo>
                <a:cubicBezTo>
                  <a:pt x="86" y="7"/>
                  <a:pt x="86" y="7"/>
                  <a:pt x="86" y="7"/>
                </a:cubicBezTo>
                <a:cubicBezTo>
                  <a:pt x="86" y="3"/>
                  <a:pt x="83" y="0"/>
                  <a:pt x="80" y="0"/>
                </a:cubicBezTo>
                <a:cubicBezTo>
                  <a:pt x="37" y="0"/>
                  <a:pt x="37" y="0"/>
                  <a:pt x="37" y="0"/>
                </a:cubicBezTo>
                <a:cubicBezTo>
                  <a:pt x="33" y="0"/>
                  <a:pt x="30" y="3"/>
                  <a:pt x="30" y="7"/>
                </a:cubicBezTo>
                <a:cubicBezTo>
                  <a:pt x="30" y="14"/>
                  <a:pt x="30" y="14"/>
                  <a:pt x="30" y="14"/>
                </a:cubicBezTo>
                <a:cubicBezTo>
                  <a:pt x="30" y="14"/>
                  <a:pt x="30" y="14"/>
                  <a:pt x="30" y="14"/>
                </a:cubicBezTo>
                <a:cubicBezTo>
                  <a:pt x="6" y="14"/>
                  <a:pt x="6" y="14"/>
                  <a:pt x="6" y="14"/>
                </a:cubicBezTo>
                <a:cubicBezTo>
                  <a:pt x="2" y="14"/>
                  <a:pt x="0" y="17"/>
                  <a:pt x="0" y="20"/>
                </a:cubicBezTo>
                <a:cubicBezTo>
                  <a:pt x="0" y="67"/>
                  <a:pt x="0" y="67"/>
                  <a:pt x="0" y="67"/>
                </a:cubicBezTo>
                <a:cubicBezTo>
                  <a:pt x="0" y="70"/>
                  <a:pt x="1" y="71"/>
                  <a:pt x="3" y="72"/>
                </a:cubicBezTo>
                <a:cubicBezTo>
                  <a:pt x="3" y="73"/>
                  <a:pt x="4" y="73"/>
                  <a:pt x="4" y="74"/>
                </a:cubicBezTo>
                <a:cubicBezTo>
                  <a:pt x="4" y="99"/>
                  <a:pt x="4" y="99"/>
                  <a:pt x="4" y="99"/>
                </a:cubicBezTo>
                <a:cubicBezTo>
                  <a:pt x="4" y="104"/>
                  <a:pt x="8" y="108"/>
                  <a:pt x="13" y="108"/>
                </a:cubicBezTo>
                <a:cubicBezTo>
                  <a:pt x="61" y="108"/>
                  <a:pt x="61" y="108"/>
                  <a:pt x="61" y="108"/>
                </a:cubicBezTo>
                <a:cubicBezTo>
                  <a:pt x="61" y="108"/>
                  <a:pt x="61" y="108"/>
                  <a:pt x="61" y="108"/>
                </a:cubicBezTo>
                <a:lnTo>
                  <a:pt x="61" y="10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2" name="文本框 21"/>
          <p:cNvSpPr txBox="1"/>
          <p:nvPr>
            <p:custDataLst>
              <p:tags r:id="rId28"/>
            </p:custDataLst>
          </p:nvPr>
        </p:nvSpPr>
        <p:spPr bwMode="auto">
          <a:xfrm>
            <a:off x="4231256" y="5640513"/>
            <a:ext cx="3583880" cy="416426"/>
          </a:xfrm>
          <a:prstGeom prst="rect">
            <a:avLst/>
          </a:prstGeom>
          <a:noFill/>
        </p:spPr>
        <p:txBody>
          <a:bodyPr wrap="square" lIns="90000" tIns="46800" rIns="90000" bIns="0" anchor="b" anchorCtr="0">
            <a:normAutofit/>
          </a:bodyPr>
          <a:p>
            <a:pPr algn="ctr" latinLnBrk="0">
              <a:lnSpc>
                <a:spcPct val="120000"/>
              </a:lnSpc>
            </a:pPr>
            <a:r>
              <a:rPr lang="zh-CN" altLang="en-US" b="1" spc="300">
                <a:solidFill>
                  <a:srgbClr val="69A35B"/>
                </a:solidFill>
                <a:effectLst/>
                <a:latin typeface="微软雅黑" pitchFamily="34" charset="-122"/>
                <a:ea typeface="微软雅黑" pitchFamily="34" charset="-122"/>
                <a:cs typeface="+mn-ea"/>
              </a:rPr>
              <a:t>数据治理体系介绍</a:t>
            </a:r>
            <a:endParaRPr lang="zh-CN" altLang="en-US" b="1" spc="300">
              <a:solidFill>
                <a:srgbClr val="69A35B"/>
              </a:solidFill>
              <a:effectLst/>
              <a:latin typeface="微软雅黑" pitchFamily="34" charset="-122"/>
              <a:ea typeface="微软雅黑" pitchFamily="34" charset="-122"/>
              <a:cs typeface="+mn-ea"/>
            </a:endParaRPr>
          </a:p>
        </p:txBody>
      </p:sp>
      <p:sp>
        <p:nvSpPr>
          <p:cNvPr id="18" name="文本框 17"/>
          <p:cNvSpPr txBox="1"/>
          <p:nvPr>
            <p:custDataLst>
              <p:tags r:id="rId29"/>
            </p:custDataLst>
          </p:nvPr>
        </p:nvSpPr>
        <p:spPr bwMode="auto">
          <a:xfrm>
            <a:off x="8075093" y="4085930"/>
            <a:ext cx="3669259" cy="458215"/>
          </a:xfrm>
          <a:prstGeom prst="rect">
            <a:avLst/>
          </a:prstGeom>
          <a:noFill/>
        </p:spPr>
        <p:txBody>
          <a:bodyPr wrap="square" lIns="90000" tIns="46800" rIns="90000" bIns="0" anchor="b" anchorCtr="0">
            <a:normAutofit/>
          </a:bodyPr>
          <a:p>
            <a:pPr algn="l" latinLnBrk="0">
              <a:lnSpc>
                <a:spcPct val="120000"/>
              </a:lnSpc>
            </a:pPr>
            <a:r>
              <a:rPr lang="en-US" altLang="zh-CN" b="1" spc="300">
                <a:solidFill>
                  <a:srgbClr val="1AA3AA">
                    <a:lumMod val="100000"/>
                  </a:srgbClr>
                </a:solidFill>
                <a:effectLst/>
                <a:latin typeface="微软雅黑" pitchFamily="34" charset="-122"/>
                <a:ea typeface="微软雅黑" pitchFamily="34" charset="-122"/>
                <a:cs typeface="+mn-ea"/>
              </a:rPr>
              <a:t>hadoop</a:t>
            </a:r>
            <a:r>
              <a:rPr lang="zh-CN" altLang="en-US" b="1" spc="300">
                <a:solidFill>
                  <a:srgbClr val="1AA3AA">
                    <a:lumMod val="100000"/>
                  </a:srgbClr>
                </a:solidFill>
                <a:effectLst/>
                <a:latin typeface="微软雅黑" pitchFamily="34" charset="-122"/>
                <a:ea typeface="微软雅黑" pitchFamily="34" charset="-122"/>
                <a:cs typeface="+mn-ea"/>
              </a:rPr>
              <a:t>简介</a:t>
            </a:r>
            <a:endParaRPr lang="zh-CN" altLang="en-US" b="1" spc="300">
              <a:solidFill>
                <a:srgbClr val="1AA3AA">
                  <a:lumMod val="100000"/>
                </a:srgbClr>
              </a:solidFill>
              <a:effectLst/>
              <a:latin typeface="微软雅黑" pitchFamily="34" charset="-122"/>
              <a:ea typeface="微软雅黑" pitchFamily="34" charset="-122"/>
              <a:cs typeface="+mn-ea"/>
            </a:endParaRPr>
          </a:p>
        </p:txBody>
      </p:sp>
      <p:sp>
        <p:nvSpPr>
          <p:cNvPr id="16" name="文本框 15"/>
          <p:cNvSpPr txBox="1"/>
          <p:nvPr>
            <p:custDataLst>
              <p:tags r:id="rId30"/>
            </p:custDataLst>
          </p:nvPr>
        </p:nvSpPr>
        <p:spPr bwMode="auto">
          <a:xfrm>
            <a:off x="572135" y="1789262"/>
            <a:ext cx="3447038" cy="444369"/>
          </a:xfrm>
          <a:prstGeom prst="rect">
            <a:avLst/>
          </a:prstGeom>
          <a:noFill/>
        </p:spPr>
        <p:txBody>
          <a:bodyPr wrap="square" lIns="90000" tIns="46800" rIns="90000" bIns="0" anchor="b" anchorCtr="0">
            <a:normAutofit/>
          </a:bodyPr>
          <a:p>
            <a:pPr algn="r" latinLnBrk="0">
              <a:lnSpc>
                <a:spcPct val="120000"/>
              </a:lnSpc>
            </a:pPr>
            <a:r>
              <a:rPr lang="en-US" altLang="zh-CN" b="1" spc="300" dirty="0">
                <a:solidFill>
                  <a:srgbClr val="1F74AD">
                    <a:lumMod val="100000"/>
                  </a:srgbClr>
                </a:solidFill>
                <a:effectLst/>
                <a:latin typeface="微软雅黑" pitchFamily="34" charset="-122"/>
                <a:ea typeface="微软雅黑" pitchFamily="34" charset="-122"/>
                <a:cs typeface="+mn-ea"/>
              </a:rPr>
              <a:t>why </a:t>
            </a:r>
            <a:r>
              <a:rPr lang="zh-CN" altLang="en-US" b="1" spc="300" dirty="0">
                <a:solidFill>
                  <a:srgbClr val="1F74AD">
                    <a:lumMod val="100000"/>
                  </a:srgbClr>
                </a:solidFill>
                <a:effectLst/>
                <a:latin typeface="微软雅黑" pitchFamily="34" charset="-122"/>
                <a:ea typeface="微软雅黑" pitchFamily="34" charset="-122"/>
                <a:cs typeface="+mn-ea"/>
              </a:rPr>
              <a:t>大数据</a:t>
            </a:r>
            <a:endParaRPr lang="zh-CN" altLang="en-US" b="1" spc="300" dirty="0">
              <a:solidFill>
                <a:srgbClr val="1F74AD">
                  <a:lumMod val="100000"/>
                </a:srgbClr>
              </a:solidFill>
              <a:effectLst/>
              <a:latin typeface="微软雅黑" pitchFamily="34" charset="-122"/>
              <a:ea typeface="微软雅黑" pitchFamily="34" charset="-122"/>
              <a:cs typeface="+mn-ea"/>
            </a:endParaRPr>
          </a:p>
        </p:txBody>
      </p:sp>
      <p:sp>
        <p:nvSpPr>
          <p:cNvPr id="14" name="文本框 13"/>
          <p:cNvSpPr txBox="1"/>
          <p:nvPr>
            <p:custDataLst>
              <p:tags r:id="rId31"/>
            </p:custDataLst>
          </p:nvPr>
        </p:nvSpPr>
        <p:spPr bwMode="auto">
          <a:xfrm>
            <a:off x="572135" y="4087133"/>
            <a:ext cx="3447038" cy="444369"/>
          </a:xfrm>
          <a:prstGeom prst="rect">
            <a:avLst/>
          </a:prstGeom>
          <a:noFill/>
        </p:spPr>
        <p:txBody>
          <a:bodyPr wrap="square" lIns="90000" tIns="46800" rIns="90000" bIns="0" anchor="b" anchorCtr="0">
            <a:normAutofit/>
          </a:bodyPr>
          <a:p>
            <a:pPr algn="r" latinLnBrk="0">
              <a:lnSpc>
                <a:spcPct val="120000"/>
              </a:lnSpc>
            </a:pPr>
            <a:r>
              <a:rPr lang="zh-CN" altLang="en-US" b="1" spc="300" dirty="0">
                <a:solidFill>
                  <a:srgbClr val="9BBB59">
                    <a:lumMod val="100000"/>
                  </a:srgbClr>
                </a:solidFill>
                <a:effectLst/>
                <a:latin typeface="微软雅黑" pitchFamily="34" charset="-122"/>
                <a:ea typeface="微软雅黑" pitchFamily="34" charset="-122"/>
                <a:cs typeface="+mn-ea"/>
              </a:rPr>
              <a:t>大数据常见应用场景</a:t>
            </a:r>
            <a:endParaRPr lang="zh-CN" altLang="en-US" b="1" spc="300" dirty="0">
              <a:solidFill>
                <a:srgbClr val="9BBB59">
                  <a:lumMod val="100000"/>
                </a:srgbClr>
              </a:solidFill>
              <a:effectLst/>
              <a:latin typeface="微软雅黑" pitchFamily="34" charset="-122"/>
              <a:ea typeface="微软雅黑" pitchFamily="34" charset="-122"/>
              <a:cs typeface="+mn-ea"/>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a:bodyPr>
          <a:p>
            <a:pPr fontAlgn="auto">
              <a:lnSpc>
                <a:spcPct val="150000"/>
              </a:lnSpc>
            </a:pPr>
            <a:r>
              <a:rPr lang="zh-CN" altLang="en-US" sz="2000"/>
              <a:t>大数据这个概念在1980年提出，转折点在</a:t>
            </a:r>
            <a:r>
              <a:rPr lang="en-US" altLang="zh-CN" sz="2000"/>
              <a:t>2003</a:t>
            </a:r>
            <a:r>
              <a:rPr lang="zh-CN" altLang="en-US" sz="2000"/>
              <a:t>年</a:t>
            </a:r>
            <a:endParaRPr lang="zh-CN" altLang="en-US" sz="2000"/>
          </a:p>
          <a:p>
            <a:pPr fontAlgn="auto">
              <a:lnSpc>
                <a:spcPct val="150000"/>
              </a:lnSpc>
            </a:pPr>
            <a:r>
              <a:rPr lang="zh-CN" altLang="en-US" sz="2000">
                <a:sym typeface="+mn-ea"/>
              </a:rPr>
              <a:t>Google在2003年开始陆续公布了关GFS MapReduce和BigTable三篇技术论文。这也成为后来大数据发展的重要基石</a:t>
            </a:r>
            <a:endParaRPr lang="zh-CN" altLang="en-US" sz="2000"/>
          </a:p>
          <a:p>
            <a:pPr fontAlgn="auto">
              <a:lnSpc>
                <a:spcPct val="150000"/>
              </a:lnSpc>
            </a:pPr>
            <a:r>
              <a:rPr lang="zh-CN" altLang="en-US" sz="2000">
                <a:sym typeface="+mn-ea"/>
              </a:rPr>
              <a:t>1、《分布式文件系统》</a:t>
            </a:r>
            <a:endParaRPr lang="zh-CN" altLang="en-US" sz="2000"/>
          </a:p>
          <a:p>
            <a:pPr fontAlgn="auto">
              <a:lnSpc>
                <a:spcPct val="150000"/>
              </a:lnSpc>
            </a:pPr>
            <a:r>
              <a:rPr lang="zh-CN" altLang="en-US" sz="2000">
                <a:sym typeface="+mn-ea"/>
              </a:rPr>
              <a:t>2、《分布式计算模型》</a:t>
            </a:r>
            <a:endParaRPr lang="zh-CN" altLang="en-US" sz="2000"/>
          </a:p>
          <a:p>
            <a:pPr fontAlgn="auto">
              <a:lnSpc>
                <a:spcPct val="150000"/>
              </a:lnSpc>
            </a:pPr>
            <a:r>
              <a:rPr lang="zh-CN" altLang="en-US" sz="2000">
                <a:sym typeface="+mn-ea"/>
              </a:rPr>
              <a:t>3、《BigTable》</a:t>
            </a:r>
            <a:endParaRPr lang="zh-CN" altLang="en-US" sz="2000"/>
          </a:p>
          <a:p>
            <a:pPr fontAlgn="auto">
              <a:lnSpc>
                <a:spcPct val="150000"/>
              </a:lnSpc>
            </a:pPr>
            <a:endParaRPr lang="zh-CN" altLang="en-US" sz="2000"/>
          </a:p>
        </p:txBody>
      </p:sp>
      <p:sp>
        <p:nvSpPr>
          <p:cNvPr id="8" name="文本框 7"/>
          <p:cNvSpPr txBox="1"/>
          <p:nvPr/>
        </p:nvSpPr>
        <p:spPr>
          <a:xfrm>
            <a:off x="838200" y="913765"/>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en-US" altLang="zh-CN" sz="2800" b="1" dirty="0" smtClean="0">
                <a:latin typeface="微软雅黑" pitchFamily="34" charset="-122"/>
                <a:ea typeface="微软雅黑" pitchFamily="34" charset="-122"/>
              </a:rPr>
              <a:t>hadoop</a:t>
            </a:r>
            <a:r>
              <a:rPr lang="zh-CN" altLang="en-US" sz="2800" b="1" dirty="0" smtClean="0">
                <a:latin typeface="微软雅黑" pitchFamily="34" charset="-122"/>
                <a:ea typeface="微软雅黑" pitchFamily="34" charset="-122"/>
              </a:rPr>
              <a:t>简介</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lnSpcReduction="20000"/>
          </a:bodyPr>
          <a:p>
            <a:pPr fontAlgn="auto">
              <a:lnSpc>
                <a:spcPct val="150000"/>
              </a:lnSpc>
            </a:pPr>
            <a:r>
              <a:rPr lang="zh-CN" altLang="en-US" sz="2000"/>
              <a:t>Hadoop 的存储系统是 HDFS(Hadoop Distributed File System)分布式文件系统，对外部客户端而言，HDFS 就像一个传统的分级文件系统，可以进行创建、删除、移动或重命名文件或文件夹等操作，与 Linux 文件系统类似。</a:t>
            </a:r>
            <a:endParaRPr lang="zh-CN" altLang="en-US"/>
          </a:p>
          <a:p>
            <a:endParaRPr lang="zh-CN" altLang="en-US"/>
          </a:p>
        </p:txBody>
      </p:sp>
      <p:pic>
        <p:nvPicPr>
          <p:cNvPr id="4" name="内容占位符 3"/>
          <p:cNvPicPr>
            <a:picLocks noChangeAspect="1"/>
          </p:cNvPicPr>
          <p:nvPr/>
        </p:nvPicPr>
        <p:blipFill>
          <a:blip r:embed="rId1"/>
          <a:stretch>
            <a:fillRect/>
          </a:stretch>
        </p:blipFill>
        <p:spPr>
          <a:xfrm>
            <a:off x="1982470" y="3171825"/>
            <a:ext cx="7781290" cy="3575685"/>
          </a:xfrm>
          <a:prstGeom prst="rect">
            <a:avLst/>
          </a:prstGeom>
        </p:spPr>
      </p:pic>
      <p:sp>
        <p:nvSpPr>
          <p:cNvPr id="8" name="文本框 7"/>
          <p:cNvSpPr txBox="1"/>
          <p:nvPr/>
        </p:nvSpPr>
        <p:spPr>
          <a:xfrm>
            <a:off x="838200" y="913765"/>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en-US" altLang="zh-CN" sz="2800" b="1" dirty="0" smtClean="0">
                <a:latin typeface="微软雅黑" pitchFamily="34" charset="-122"/>
                <a:ea typeface="微软雅黑" pitchFamily="34" charset="-122"/>
              </a:rPr>
              <a:t>hdfs</a:t>
            </a:r>
            <a:endParaRPr lang="en-US" altLang="zh-CN" sz="2800" b="1" dirty="0" smtClean="0">
              <a:latin typeface="微软雅黑" pitchFamily="34" charset="-122"/>
              <a:ea typeface="微软雅黑" pitchFamily="34"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38200" y="2484120"/>
            <a:ext cx="10515600" cy="3034030"/>
          </a:xfrm>
          <a:prstGeom prst="rect">
            <a:avLst/>
          </a:prstGeom>
        </p:spPr>
      </p:pic>
      <p:sp>
        <p:nvSpPr>
          <p:cNvPr id="8" name="文本框 7"/>
          <p:cNvSpPr txBox="1"/>
          <p:nvPr/>
        </p:nvSpPr>
        <p:spPr>
          <a:xfrm>
            <a:off x="838200" y="913765"/>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en-US" altLang="zh-CN" sz="2800" b="1" dirty="0" smtClean="0">
                <a:latin typeface="微软雅黑" pitchFamily="34" charset="-122"/>
                <a:ea typeface="微软雅黑" pitchFamily="34" charset="-122"/>
              </a:rPr>
              <a:t>hdfs</a:t>
            </a:r>
            <a:endParaRPr lang="en-US" altLang="zh-CN" sz="2800" b="1" dirty="0" smtClean="0">
              <a:latin typeface="微软雅黑" pitchFamily="34" charset="-122"/>
              <a:ea typeface="微软雅黑"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 name="任意多边形 51"/>
          <p:cNvSpPr/>
          <p:nvPr>
            <p:custDataLst>
              <p:tags r:id="rId1"/>
            </p:custDataLst>
          </p:nvPr>
        </p:nvSpPr>
        <p:spPr bwMode="auto">
          <a:xfrm>
            <a:off x="6086764" y="1326539"/>
            <a:ext cx="1809168" cy="1900236"/>
          </a:xfrm>
          <a:custGeom>
            <a:avLst/>
            <a:gdLst/>
            <a:ahLst/>
            <a:cxnLst>
              <a:cxn ang="0">
                <a:pos x="401" y="292"/>
              </a:cxn>
              <a:cxn ang="0">
                <a:pos x="0" y="0"/>
              </a:cxn>
              <a:cxn ang="0">
                <a:pos x="0" y="422"/>
              </a:cxn>
              <a:cxn ang="0">
                <a:pos x="401" y="292"/>
              </a:cxn>
            </a:cxnLst>
            <a:rect l="0" t="0" r="r" b="b"/>
            <a:pathLst>
              <a:path w="401" h="422">
                <a:moveTo>
                  <a:pt x="401" y="292"/>
                </a:moveTo>
                <a:cubicBezTo>
                  <a:pt x="346" y="122"/>
                  <a:pt x="187" y="0"/>
                  <a:pt x="0" y="0"/>
                </a:cubicBezTo>
                <a:cubicBezTo>
                  <a:pt x="0" y="422"/>
                  <a:pt x="0" y="422"/>
                  <a:pt x="0" y="422"/>
                </a:cubicBezTo>
                <a:lnTo>
                  <a:pt x="401" y="292"/>
                </a:lnTo>
                <a:close/>
              </a:path>
            </a:pathLst>
          </a:custGeom>
          <a:solidFill>
            <a:schemeClr val="bg1"/>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3" name="任意多边形 52"/>
          <p:cNvSpPr/>
          <p:nvPr>
            <p:custDataLst>
              <p:tags r:id="rId2"/>
            </p:custDataLst>
          </p:nvPr>
        </p:nvSpPr>
        <p:spPr bwMode="auto">
          <a:xfrm>
            <a:off x="4296068" y="1326539"/>
            <a:ext cx="1809168" cy="1900236"/>
          </a:xfrm>
          <a:custGeom>
            <a:avLst/>
            <a:gdLst/>
            <a:ahLst/>
            <a:cxnLst>
              <a:cxn ang="0">
                <a:pos x="401" y="0"/>
              </a:cxn>
              <a:cxn ang="0">
                <a:pos x="0" y="292"/>
              </a:cxn>
              <a:cxn ang="0">
                <a:pos x="401" y="422"/>
              </a:cxn>
              <a:cxn ang="0">
                <a:pos x="401" y="0"/>
              </a:cxn>
            </a:cxnLst>
            <a:rect l="0" t="0" r="r" b="b"/>
            <a:pathLst>
              <a:path w="401" h="422">
                <a:moveTo>
                  <a:pt x="401" y="0"/>
                </a:moveTo>
                <a:cubicBezTo>
                  <a:pt x="213" y="0"/>
                  <a:pt x="54" y="122"/>
                  <a:pt x="0" y="292"/>
                </a:cubicBezTo>
                <a:cubicBezTo>
                  <a:pt x="401" y="422"/>
                  <a:pt x="401" y="422"/>
                  <a:pt x="401" y="422"/>
                </a:cubicBezTo>
                <a:lnTo>
                  <a:pt x="401" y="0"/>
                </a:lnTo>
                <a:close/>
              </a:path>
            </a:pathLst>
          </a:custGeom>
          <a:solidFill>
            <a:srgbClr val="1F74AD"/>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4" name="任意多边形 53"/>
          <p:cNvSpPr/>
          <p:nvPr>
            <p:custDataLst>
              <p:tags r:id="rId3"/>
            </p:custDataLst>
          </p:nvPr>
        </p:nvSpPr>
        <p:spPr bwMode="auto">
          <a:xfrm>
            <a:off x="6086212" y="2595804"/>
            <a:ext cx="1900236" cy="2118793"/>
          </a:xfrm>
          <a:custGeom>
            <a:avLst/>
            <a:gdLst/>
            <a:ahLst/>
            <a:cxnLst>
              <a:cxn ang="0">
                <a:pos x="421" y="129"/>
              </a:cxn>
              <a:cxn ang="0">
                <a:pos x="401" y="0"/>
              </a:cxn>
              <a:cxn ang="0">
                <a:pos x="0" y="130"/>
              </a:cxn>
              <a:cxn ang="0">
                <a:pos x="247" y="470"/>
              </a:cxn>
              <a:cxn ang="0">
                <a:pos x="421" y="129"/>
              </a:cxn>
            </a:cxnLst>
            <a:rect l="0" t="0" r="r" b="b"/>
            <a:pathLst>
              <a:path w="421" h="470">
                <a:moveTo>
                  <a:pt x="421" y="129"/>
                </a:moveTo>
                <a:cubicBezTo>
                  <a:pt x="421" y="84"/>
                  <a:pt x="414" y="40"/>
                  <a:pt x="401" y="0"/>
                </a:cubicBezTo>
                <a:cubicBezTo>
                  <a:pt x="0" y="130"/>
                  <a:pt x="0" y="130"/>
                  <a:pt x="0" y="130"/>
                </a:cubicBezTo>
                <a:cubicBezTo>
                  <a:pt x="247" y="470"/>
                  <a:pt x="247" y="470"/>
                  <a:pt x="247" y="470"/>
                </a:cubicBezTo>
                <a:cubicBezTo>
                  <a:pt x="352" y="394"/>
                  <a:pt x="421" y="269"/>
                  <a:pt x="421" y="129"/>
                </a:cubicBezTo>
                <a:close/>
              </a:path>
            </a:pathLst>
          </a:custGeom>
          <a:solidFill>
            <a:schemeClr val="bg1"/>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5" name="任意多边形 54"/>
          <p:cNvSpPr/>
          <p:nvPr>
            <p:custDataLst>
              <p:tags r:id="rId4"/>
            </p:custDataLst>
          </p:nvPr>
        </p:nvSpPr>
        <p:spPr bwMode="auto">
          <a:xfrm>
            <a:off x="4205000" y="2620832"/>
            <a:ext cx="1900236" cy="2118793"/>
          </a:xfrm>
          <a:custGeom>
            <a:avLst/>
            <a:gdLst/>
            <a:ahLst/>
            <a:cxnLst>
              <a:cxn ang="0">
                <a:pos x="21" y="0"/>
              </a:cxn>
              <a:cxn ang="0">
                <a:pos x="0" y="129"/>
              </a:cxn>
              <a:cxn ang="0">
                <a:pos x="175" y="470"/>
              </a:cxn>
              <a:cxn ang="0">
                <a:pos x="422" y="130"/>
              </a:cxn>
              <a:cxn ang="0">
                <a:pos x="21" y="0"/>
              </a:cxn>
            </a:cxnLst>
            <a:rect l="0" t="0" r="r" b="b"/>
            <a:pathLst>
              <a:path w="422" h="470">
                <a:moveTo>
                  <a:pt x="21" y="0"/>
                </a:moveTo>
                <a:cubicBezTo>
                  <a:pt x="7" y="40"/>
                  <a:pt x="0" y="84"/>
                  <a:pt x="0" y="129"/>
                </a:cubicBezTo>
                <a:cubicBezTo>
                  <a:pt x="0" y="269"/>
                  <a:pt x="69" y="394"/>
                  <a:pt x="175" y="470"/>
                </a:cubicBezTo>
                <a:cubicBezTo>
                  <a:pt x="422" y="130"/>
                  <a:pt x="422" y="130"/>
                  <a:pt x="422" y="130"/>
                </a:cubicBezTo>
                <a:lnTo>
                  <a:pt x="21" y="0"/>
                </a:lnTo>
                <a:close/>
              </a:path>
            </a:pathLst>
          </a:custGeom>
          <a:solidFill>
            <a:schemeClr val="bg1"/>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6" name="任意多边形 55"/>
          <p:cNvSpPr/>
          <p:nvPr>
            <p:custDataLst>
              <p:tags r:id="rId5"/>
            </p:custDataLst>
          </p:nvPr>
        </p:nvSpPr>
        <p:spPr bwMode="auto">
          <a:xfrm>
            <a:off x="4975762" y="3195051"/>
            <a:ext cx="2228072" cy="1894162"/>
          </a:xfrm>
          <a:custGeom>
            <a:avLst/>
            <a:gdLst/>
            <a:ahLst/>
            <a:cxnLst>
              <a:cxn ang="0">
                <a:pos x="0" y="340"/>
              </a:cxn>
              <a:cxn ang="0">
                <a:pos x="247" y="420"/>
              </a:cxn>
              <a:cxn ang="0">
                <a:pos x="494" y="340"/>
              </a:cxn>
              <a:cxn ang="0">
                <a:pos x="247" y="0"/>
              </a:cxn>
              <a:cxn ang="0">
                <a:pos x="0" y="340"/>
              </a:cxn>
            </a:cxnLst>
            <a:rect l="0" t="0" r="r" b="b"/>
            <a:pathLst>
              <a:path w="494" h="420">
                <a:moveTo>
                  <a:pt x="0" y="340"/>
                </a:moveTo>
                <a:cubicBezTo>
                  <a:pt x="69" y="391"/>
                  <a:pt x="154" y="420"/>
                  <a:pt x="247" y="420"/>
                </a:cubicBezTo>
                <a:cubicBezTo>
                  <a:pt x="339" y="420"/>
                  <a:pt x="424" y="391"/>
                  <a:pt x="494" y="340"/>
                </a:cubicBezTo>
                <a:cubicBezTo>
                  <a:pt x="247" y="0"/>
                  <a:pt x="247" y="0"/>
                  <a:pt x="247" y="0"/>
                </a:cubicBezTo>
                <a:lnTo>
                  <a:pt x="0" y="340"/>
                </a:lnTo>
                <a:close/>
              </a:path>
            </a:pathLst>
          </a:custGeom>
          <a:solidFill>
            <a:schemeClr val="bg1"/>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8" name="任意多边形 57"/>
          <p:cNvSpPr/>
          <p:nvPr>
            <p:custDataLst>
              <p:tags r:id="rId6"/>
            </p:custDataLst>
          </p:nvPr>
        </p:nvSpPr>
        <p:spPr bwMode="auto">
          <a:xfrm>
            <a:off x="5173203" y="2275416"/>
            <a:ext cx="1845594" cy="1845594"/>
          </a:xfrm>
          <a:custGeom>
            <a:avLst/>
            <a:gdLst/>
            <a:ahLst/>
            <a:cxnLst>
              <a:cxn ang="0">
                <a:pos x="404" y="164"/>
              </a:cxn>
              <a:cxn ang="0">
                <a:pos x="268" y="11"/>
              </a:cxn>
              <a:cxn ang="0">
                <a:pos x="216" y="2"/>
              </a:cxn>
              <a:cxn ang="0">
                <a:pos x="163" y="5"/>
              </a:cxn>
              <a:cxn ang="0">
                <a:pos x="11" y="141"/>
              </a:cxn>
              <a:cxn ang="0">
                <a:pos x="1" y="193"/>
              </a:cxn>
              <a:cxn ang="0">
                <a:pos x="5" y="246"/>
              </a:cxn>
              <a:cxn ang="0">
                <a:pos x="141" y="399"/>
              </a:cxn>
              <a:cxn ang="0">
                <a:pos x="193" y="408"/>
              </a:cxn>
              <a:cxn ang="0">
                <a:pos x="246" y="404"/>
              </a:cxn>
              <a:cxn ang="0">
                <a:pos x="398" y="268"/>
              </a:cxn>
              <a:cxn ang="0">
                <a:pos x="408" y="216"/>
              </a:cxn>
              <a:cxn ang="0">
                <a:pos x="404" y="164"/>
              </a:cxn>
            </a:cxnLst>
            <a:rect l="0" t="0" r="r" b="b"/>
            <a:pathLst>
              <a:path w="409" h="409">
                <a:moveTo>
                  <a:pt x="404" y="164"/>
                </a:moveTo>
                <a:cubicBezTo>
                  <a:pt x="389" y="92"/>
                  <a:pt x="337" y="34"/>
                  <a:pt x="268" y="11"/>
                </a:cubicBezTo>
                <a:cubicBezTo>
                  <a:pt x="252" y="6"/>
                  <a:pt x="234" y="3"/>
                  <a:pt x="216" y="2"/>
                </a:cubicBezTo>
                <a:cubicBezTo>
                  <a:pt x="198" y="0"/>
                  <a:pt x="180" y="2"/>
                  <a:pt x="163" y="5"/>
                </a:cubicBezTo>
                <a:cubicBezTo>
                  <a:pt x="92" y="20"/>
                  <a:pt x="34" y="72"/>
                  <a:pt x="11" y="141"/>
                </a:cubicBezTo>
                <a:cubicBezTo>
                  <a:pt x="6" y="158"/>
                  <a:pt x="2" y="175"/>
                  <a:pt x="1" y="193"/>
                </a:cubicBezTo>
                <a:cubicBezTo>
                  <a:pt x="0" y="212"/>
                  <a:pt x="2" y="229"/>
                  <a:pt x="5" y="246"/>
                </a:cubicBezTo>
                <a:cubicBezTo>
                  <a:pt x="20" y="318"/>
                  <a:pt x="72" y="376"/>
                  <a:pt x="141" y="399"/>
                </a:cubicBezTo>
                <a:cubicBezTo>
                  <a:pt x="158" y="404"/>
                  <a:pt x="175" y="407"/>
                  <a:pt x="193" y="408"/>
                </a:cubicBezTo>
                <a:cubicBezTo>
                  <a:pt x="211" y="409"/>
                  <a:pt x="229" y="408"/>
                  <a:pt x="246" y="404"/>
                </a:cubicBezTo>
                <a:cubicBezTo>
                  <a:pt x="317" y="390"/>
                  <a:pt x="376" y="338"/>
                  <a:pt x="398" y="268"/>
                </a:cubicBezTo>
                <a:cubicBezTo>
                  <a:pt x="404" y="252"/>
                  <a:pt x="407" y="235"/>
                  <a:pt x="408" y="216"/>
                </a:cubicBezTo>
                <a:cubicBezTo>
                  <a:pt x="409" y="198"/>
                  <a:pt x="408" y="181"/>
                  <a:pt x="404" y="164"/>
                </a:cubicBezTo>
                <a:close/>
              </a:path>
            </a:pathLst>
          </a:custGeom>
          <a:solidFill>
            <a:srgbClr val="FFFFFF"/>
          </a:solidFill>
          <a:ln w="19050">
            <a:solidFill>
              <a:srgbClr val="000000">
                <a:lumMod val="75000"/>
                <a:lumOff val="25000"/>
              </a:srgbClr>
            </a:solidFill>
            <a:round/>
          </a:ln>
        </p:spPr>
        <p:txBody>
          <a:bodyPr anchor="ctr"/>
          <a:p>
            <a:pPr algn="ctr">
              <a:lnSpc>
                <a:spcPct val="130000"/>
              </a:lnSpc>
            </a:pPr>
            <a:endParaRPr>
              <a:latin typeface="微软雅黑" pitchFamily="34" charset="-122"/>
              <a:ea typeface="微软雅黑" pitchFamily="34" charset="-122"/>
            </a:endParaRPr>
          </a:p>
        </p:txBody>
      </p:sp>
      <p:sp>
        <p:nvSpPr>
          <p:cNvPr id="60" name="任意多边形 59"/>
          <p:cNvSpPr/>
          <p:nvPr>
            <p:custDataLst>
              <p:tags r:id="rId7"/>
            </p:custDataLst>
          </p:nvPr>
        </p:nvSpPr>
        <p:spPr bwMode="auto">
          <a:xfrm>
            <a:off x="5660602" y="2756929"/>
            <a:ext cx="870795" cy="882568"/>
          </a:xfrm>
          <a:custGeom>
            <a:avLst/>
            <a:gdLst/>
            <a:ahLst/>
            <a:cxnLst>
              <a:cxn ang="0">
                <a:pos x="35" y="0"/>
              </a:cxn>
              <a:cxn ang="0">
                <a:pos x="0" y="36"/>
              </a:cxn>
              <a:cxn ang="0">
                <a:pos x="35" y="71"/>
              </a:cxn>
              <a:cxn ang="0">
                <a:pos x="71" y="36"/>
              </a:cxn>
              <a:cxn ang="0">
                <a:pos x="35" y="0"/>
              </a:cxn>
              <a:cxn ang="0">
                <a:pos x="40" y="67"/>
              </a:cxn>
              <a:cxn ang="0">
                <a:pos x="35" y="63"/>
              </a:cxn>
              <a:cxn ang="0">
                <a:pos x="31" y="67"/>
              </a:cxn>
              <a:cxn ang="0">
                <a:pos x="4" y="40"/>
              </a:cxn>
              <a:cxn ang="0">
                <a:pos x="8" y="36"/>
              </a:cxn>
              <a:cxn ang="0">
                <a:pos x="4" y="31"/>
              </a:cxn>
              <a:cxn ang="0">
                <a:pos x="31" y="4"/>
              </a:cxn>
              <a:cxn ang="0">
                <a:pos x="35" y="9"/>
              </a:cxn>
              <a:cxn ang="0">
                <a:pos x="40" y="4"/>
              </a:cxn>
              <a:cxn ang="0">
                <a:pos x="67" y="31"/>
              </a:cxn>
              <a:cxn ang="0">
                <a:pos x="62" y="36"/>
              </a:cxn>
              <a:cxn ang="0">
                <a:pos x="67" y="40"/>
              </a:cxn>
              <a:cxn ang="0">
                <a:pos x="40" y="67"/>
              </a:cxn>
            </a:cxnLst>
            <a:rect l="0" t="0" r="r" b="b"/>
            <a:pathLst>
              <a:path w="71" h="71">
                <a:moveTo>
                  <a:pt x="35" y="0"/>
                </a:moveTo>
                <a:cubicBezTo>
                  <a:pt x="16" y="0"/>
                  <a:pt x="0" y="16"/>
                  <a:pt x="0" y="36"/>
                </a:cubicBezTo>
                <a:cubicBezTo>
                  <a:pt x="0" y="55"/>
                  <a:pt x="16" y="71"/>
                  <a:pt x="35" y="71"/>
                </a:cubicBezTo>
                <a:cubicBezTo>
                  <a:pt x="55" y="71"/>
                  <a:pt x="71" y="55"/>
                  <a:pt x="71" y="36"/>
                </a:cubicBezTo>
                <a:cubicBezTo>
                  <a:pt x="71" y="16"/>
                  <a:pt x="55" y="0"/>
                  <a:pt x="35" y="0"/>
                </a:cubicBezTo>
                <a:close/>
                <a:moveTo>
                  <a:pt x="40" y="67"/>
                </a:moveTo>
                <a:cubicBezTo>
                  <a:pt x="40" y="65"/>
                  <a:pt x="38" y="63"/>
                  <a:pt x="35" y="63"/>
                </a:cubicBezTo>
                <a:cubicBezTo>
                  <a:pt x="33" y="63"/>
                  <a:pt x="31" y="65"/>
                  <a:pt x="31" y="67"/>
                </a:cubicBezTo>
                <a:cubicBezTo>
                  <a:pt x="17" y="65"/>
                  <a:pt x="6" y="54"/>
                  <a:pt x="4" y="40"/>
                </a:cubicBezTo>
                <a:cubicBezTo>
                  <a:pt x="6" y="40"/>
                  <a:pt x="8" y="38"/>
                  <a:pt x="8" y="36"/>
                </a:cubicBezTo>
                <a:cubicBezTo>
                  <a:pt x="8" y="33"/>
                  <a:pt x="6" y="31"/>
                  <a:pt x="4" y="31"/>
                </a:cubicBezTo>
                <a:cubicBezTo>
                  <a:pt x="6" y="17"/>
                  <a:pt x="17" y="6"/>
                  <a:pt x="31" y="4"/>
                </a:cubicBezTo>
                <a:cubicBezTo>
                  <a:pt x="31" y="7"/>
                  <a:pt x="33" y="9"/>
                  <a:pt x="35" y="9"/>
                </a:cubicBezTo>
                <a:cubicBezTo>
                  <a:pt x="38" y="9"/>
                  <a:pt x="40" y="7"/>
                  <a:pt x="40" y="4"/>
                </a:cubicBezTo>
                <a:cubicBezTo>
                  <a:pt x="54" y="6"/>
                  <a:pt x="65" y="17"/>
                  <a:pt x="67" y="31"/>
                </a:cubicBezTo>
                <a:cubicBezTo>
                  <a:pt x="64" y="31"/>
                  <a:pt x="62" y="33"/>
                  <a:pt x="62" y="36"/>
                </a:cubicBezTo>
                <a:cubicBezTo>
                  <a:pt x="62" y="38"/>
                  <a:pt x="64" y="40"/>
                  <a:pt x="67" y="40"/>
                </a:cubicBezTo>
                <a:cubicBezTo>
                  <a:pt x="65" y="54"/>
                  <a:pt x="54" y="65"/>
                  <a:pt x="40" y="67"/>
                </a:cubicBez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61" name="任意多边形 60"/>
          <p:cNvSpPr/>
          <p:nvPr>
            <p:custDataLst>
              <p:tags r:id="rId8"/>
            </p:custDataLst>
          </p:nvPr>
        </p:nvSpPr>
        <p:spPr bwMode="auto">
          <a:xfrm>
            <a:off x="6060697" y="2909903"/>
            <a:ext cx="282420" cy="317727"/>
          </a:xfrm>
          <a:custGeom>
            <a:avLst/>
            <a:gdLst/>
            <a:ahLst/>
            <a:cxnLst>
              <a:cxn ang="0">
                <a:pos x="6" y="22"/>
              </a:cxn>
              <a:cxn ang="0">
                <a:pos x="6" y="0"/>
              </a:cxn>
              <a:cxn ang="0">
                <a:pos x="0" y="0"/>
              </a:cxn>
              <a:cxn ang="0">
                <a:pos x="0" y="27"/>
              </a:cxn>
              <a:cxn ang="0">
                <a:pos x="24" y="27"/>
              </a:cxn>
              <a:cxn ang="0">
                <a:pos x="24" y="22"/>
              </a:cxn>
              <a:cxn ang="0">
                <a:pos x="6" y="22"/>
              </a:cxn>
            </a:cxnLst>
            <a:rect l="0" t="0" r="r" b="b"/>
            <a:pathLst>
              <a:path w="24" h="27">
                <a:moveTo>
                  <a:pt x="6" y="22"/>
                </a:moveTo>
                <a:lnTo>
                  <a:pt x="6" y="0"/>
                </a:lnTo>
                <a:lnTo>
                  <a:pt x="0" y="0"/>
                </a:lnTo>
                <a:lnTo>
                  <a:pt x="0" y="27"/>
                </a:lnTo>
                <a:lnTo>
                  <a:pt x="24" y="27"/>
                </a:lnTo>
                <a:lnTo>
                  <a:pt x="24" y="22"/>
                </a:lnTo>
                <a:lnTo>
                  <a:pt x="6" y="22"/>
                </a:ln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0" name="任意多边形 49"/>
          <p:cNvSpPr/>
          <p:nvPr>
            <p:custDataLst>
              <p:tags r:id="rId9"/>
            </p:custDataLst>
          </p:nvPr>
        </p:nvSpPr>
        <p:spPr bwMode="auto">
          <a:xfrm>
            <a:off x="6793084" y="1835092"/>
            <a:ext cx="251192" cy="206055"/>
          </a:xfrm>
          <a:custGeom>
            <a:avLst/>
            <a:gdLst/>
            <a:ahLst/>
            <a:cxnLst>
              <a:cxn ang="0">
                <a:pos x="44" y="12"/>
              </a:cxn>
              <a:cxn ang="0">
                <a:pos x="17" y="28"/>
              </a:cxn>
              <a:cxn ang="0">
                <a:pos x="16" y="28"/>
              </a:cxn>
              <a:cxn ang="0">
                <a:pos x="15" y="28"/>
              </a:cxn>
              <a:cxn ang="0">
                <a:pos x="14" y="27"/>
              </a:cxn>
              <a:cxn ang="0">
                <a:pos x="42" y="6"/>
              </a:cxn>
              <a:cxn ang="0">
                <a:pos x="46" y="6"/>
              </a:cxn>
              <a:cxn ang="0">
                <a:pos x="74" y="27"/>
              </a:cxn>
              <a:cxn ang="0">
                <a:pos x="73" y="28"/>
              </a:cxn>
              <a:cxn ang="0">
                <a:pos x="72" y="28"/>
              </a:cxn>
              <a:cxn ang="0">
                <a:pos x="71" y="28"/>
              </a:cxn>
              <a:cxn ang="0">
                <a:pos x="44" y="12"/>
              </a:cxn>
              <a:cxn ang="0">
                <a:pos x="81" y="27"/>
              </a:cxn>
              <a:cxn ang="0">
                <a:pos x="46" y="0"/>
              </a:cxn>
              <a:cxn ang="0">
                <a:pos x="42" y="0"/>
              </a:cxn>
              <a:cxn ang="0">
                <a:pos x="8" y="27"/>
              </a:cxn>
              <a:cxn ang="0">
                <a:pos x="6" y="28"/>
              </a:cxn>
              <a:cxn ang="0">
                <a:pos x="0" y="42"/>
              </a:cxn>
              <a:cxn ang="0">
                <a:pos x="0" y="48"/>
              </a:cxn>
              <a:cxn ang="0">
                <a:pos x="8" y="58"/>
              </a:cxn>
              <a:cxn ang="0">
                <a:pos x="15" y="58"/>
              </a:cxn>
              <a:cxn ang="0">
                <a:pos x="17" y="58"/>
              </a:cxn>
              <a:cxn ang="0">
                <a:pos x="18" y="58"/>
              </a:cxn>
              <a:cxn ang="0">
                <a:pos x="44" y="73"/>
              </a:cxn>
              <a:cxn ang="0">
                <a:pos x="70" y="58"/>
              </a:cxn>
              <a:cxn ang="0">
                <a:pos x="71" y="58"/>
              </a:cxn>
              <a:cxn ang="0">
                <a:pos x="73" y="58"/>
              </a:cxn>
              <a:cxn ang="0">
                <a:pos x="80" y="58"/>
              </a:cxn>
              <a:cxn ang="0">
                <a:pos x="88" y="48"/>
              </a:cxn>
              <a:cxn ang="0">
                <a:pos x="88" y="42"/>
              </a:cxn>
              <a:cxn ang="0">
                <a:pos x="82" y="28"/>
              </a:cxn>
              <a:cxn ang="0">
                <a:pos x="81" y="27"/>
              </a:cxn>
            </a:cxnLst>
            <a:rect l="0" t="0" r="r" b="b"/>
            <a:pathLst>
              <a:path w="88" h="73">
                <a:moveTo>
                  <a:pt x="44" y="12"/>
                </a:moveTo>
                <a:cubicBezTo>
                  <a:pt x="32" y="12"/>
                  <a:pt x="22" y="18"/>
                  <a:pt x="17" y="28"/>
                </a:cubicBezTo>
                <a:cubicBezTo>
                  <a:pt x="17" y="28"/>
                  <a:pt x="17" y="28"/>
                  <a:pt x="16" y="28"/>
                </a:cubicBezTo>
                <a:cubicBezTo>
                  <a:pt x="16" y="28"/>
                  <a:pt x="15" y="28"/>
                  <a:pt x="15" y="28"/>
                </a:cubicBezTo>
                <a:cubicBezTo>
                  <a:pt x="15" y="28"/>
                  <a:pt x="14" y="28"/>
                  <a:pt x="14" y="27"/>
                </a:cubicBezTo>
                <a:cubicBezTo>
                  <a:pt x="15" y="15"/>
                  <a:pt x="28" y="6"/>
                  <a:pt x="42" y="6"/>
                </a:cubicBezTo>
                <a:cubicBezTo>
                  <a:pt x="46" y="6"/>
                  <a:pt x="46" y="6"/>
                  <a:pt x="46" y="6"/>
                </a:cubicBezTo>
                <a:cubicBezTo>
                  <a:pt x="60" y="6"/>
                  <a:pt x="72" y="15"/>
                  <a:pt x="74" y="27"/>
                </a:cubicBezTo>
                <a:cubicBezTo>
                  <a:pt x="74" y="27"/>
                  <a:pt x="74" y="28"/>
                  <a:pt x="73" y="28"/>
                </a:cubicBezTo>
                <a:cubicBezTo>
                  <a:pt x="73" y="28"/>
                  <a:pt x="73" y="28"/>
                  <a:pt x="72" y="28"/>
                </a:cubicBezTo>
                <a:cubicBezTo>
                  <a:pt x="72" y="28"/>
                  <a:pt x="71" y="28"/>
                  <a:pt x="71" y="28"/>
                </a:cubicBezTo>
                <a:cubicBezTo>
                  <a:pt x="66" y="18"/>
                  <a:pt x="56" y="12"/>
                  <a:pt x="44" y="12"/>
                </a:cubicBezTo>
                <a:moveTo>
                  <a:pt x="81" y="27"/>
                </a:moveTo>
                <a:cubicBezTo>
                  <a:pt x="79" y="12"/>
                  <a:pt x="64" y="0"/>
                  <a:pt x="46" y="0"/>
                </a:cubicBezTo>
                <a:cubicBezTo>
                  <a:pt x="42" y="0"/>
                  <a:pt x="42" y="0"/>
                  <a:pt x="42" y="0"/>
                </a:cubicBezTo>
                <a:cubicBezTo>
                  <a:pt x="24" y="0"/>
                  <a:pt x="9" y="11"/>
                  <a:pt x="8" y="27"/>
                </a:cubicBezTo>
                <a:cubicBezTo>
                  <a:pt x="7" y="28"/>
                  <a:pt x="7" y="28"/>
                  <a:pt x="6" y="28"/>
                </a:cubicBezTo>
                <a:cubicBezTo>
                  <a:pt x="4" y="29"/>
                  <a:pt x="0" y="32"/>
                  <a:pt x="0" y="42"/>
                </a:cubicBezTo>
                <a:cubicBezTo>
                  <a:pt x="0" y="48"/>
                  <a:pt x="0" y="48"/>
                  <a:pt x="0" y="48"/>
                </a:cubicBezTo>
                <a:cubicBezTo>
                  <a:pt x="0" y="56"/>
                  <a:pt x="6" y="58"/>
                  <a:pt x="8" y="58"/>
                </a:cubicBezTo>
                <a:cubicBezTo>
                  <a:pt x="15" y="58"/>
                  <a:pt x="15" y="58"/>
                  <a:pt x="15" y="58"/>
                </a:cubicBezTo>
                <a:cubicBezTo>
                  <a:pt x="16" y="58"/>
                  <a:pt x="16" y="57"/>
                  <a:pt x="17" y="58"/>
                </a:cubicBezTo>
                <a:cubicBezTo>
                  <a:pt x="17" y="58"/>
                  <a:pt x="18" y="58"/>
                  <a:pt x="18" y="58"/>
                </a:cubicBezTo>
                <a:cubicBezTo>
                  <a:pt x="23" y="67"/>
                  <a:pt x="33" y="73"/>
                  <a:pt x="44" y="73"/>
                </a:cubicBezTo>
                <a:cubicBezTo>
                  <a:pt x="55" y="73"/>
                  <a:pt x="65" y="67"/>
                  <a:pt x="70" y="58"/>
                </a:cubicBezTo>
                <a:cubicBezTo>
                  <a:pt x="70" y="58"/>
                  <a:pt x="71" y="58"/>
                  <a:pt x="71" y="58"/>
                </a:cubicBezTo>
                <a:cubicBezTo>
                  <a:pt x="72" y="57"/>
                  <a:pt x="72" y="58"/>
                  <a:pt x="73" y="58"/>
                </a:cubicBezTo>
                <a:cubicBezTo>
                  <a:pt x="80" y="58"/>
                  <a:pt x="80" y="58"/>
                  <a:pt x="80" y="58"/>
                </a:cubicBezTo>
                <a:cubicBezTo>
                  <a:pt x="83" y="58"/>
                  <a:pt x="88" y="56"/>
                  <a:pt x="88" y="48"/>
                </a:cubicBezTo>
                <a:cubicBezTo>
                  <a:pt x="88" y="42"/>
                  <a:pt x="88" y="42"/>
                  <a:pt x="88" y="42"/>
                </a:cubicBezTo>
                <a:cubicBezTo>
                  <a:pt x="88" y="32"/>
                  <a:pt x="84" y="29"/>
                  <a:pt x="82" y="28"/>
                </a:cubicBezTo>
                <a:cubicBezTo>
                  <a:pt x="81" y="28"/>
                  <a:pt x="81" y="28"/>
                  <a:pt x="81" y="27"/>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1" name="任意多边形 50"/>
          <p:cNvSpPr/>
          <p:nvPr>
            <p:custDataLst>
              <p:tags r:id="rId10"/>
            </p:custDataLst>
          </p:nvPr>
        </p:nvSpPr>
        <p:spPr bwMode="auto">
          <a:xfrm>
            <a:off x="6747949" y="2064695"/>
            <a:ext cx="341464" cy="162882"/>
          </a:xfrm>
          <a:custGeom>
            <a:avLst/>
            <a:gdLst/>
            <a:ahLst/>
            <a:cxnLst>
              <a:cxn ang="0">
                <a:pos x="85" y="26"/>
              </a:cxn>
              <a:cxn ang="0">
                <a:pos x="82" y="28"/>
              </a:cxn>
              <a:cxn ang="0">
                <a:pos x="67" y="28"/>
              </a:cxn>
              <a:cxn ang="0">
                <a:pos x="65" y="26"/>
              </a:cxn>
              <a:cxn ang="0">
                <a:pos x="65" y="22"/>
              </a:cxn>
              <a:cxn ang="0">
                <a:pos x="67" y="20"/>
              </a:cxn>
              <a:cxn ang="0">
                <a:pos x="82" y="20"/>
              </a:cxn>
              <a:cxn ang="0">
                <a:pos x="85" y="22"/>
              </a:cxn>
              <a:cxn ang="0">
                <a:pos x="85" y="26"/>
              </a:cxn>
              <a:cxn ang="0">
                <a:pos x="119" y="54"/>
              </a:cxn>
              <a:cxn ang="0">
                <a:pos x="99" y="11"/>
              </a:cxn>
              <a:cxn ang="0">
                <a:pos x="85" y="0"/>
              </a:cxn>
              <a:cxn ang="0">
                <a:pos x="36" y="0"/>
              </a:cxn>
              <a:cxn ang="0">
                <a:pos x="35" y="0"/>
              </a:cxn>
              <a:cxn ang="0">
                <a:pos x="22" y="11"/>
              </a:cxn>
              <a:cxn ang="0">
                <a:pos x="1" y="54"/>
              </a:cxn>
              <a:cxn ang="0">
                <a:pos x="4" y="58"/>
              </a:cxn>
              <a:cxn ang="0">
                <a:pos x="19" y="58"/>
              </a:cxn>
              <a:cxn ang="0">
                <a:pos x="22" y="55"/>
              </a:cxn>
              <a:cxn ang="0">
                <a:pos x="31" y="39"/>
              </a:cxn>
              <a:cxn ang="0">
                <a:pos x="33" y="40"/>
              </a:cxn>
              <a:cxn ang="0">
                <a:pos x="34" y="54"/>
              </a:cxn>
              <a:cxn ang="0">
                <a:pos x="36" y="58"/>
              </a:cxn>
              <a:cxn ang="0">
                <a:pos x="86" y="58"/>
              </a:cxn>
              <a:cxn ang="0">
                <a:pos x="90" y="53"/>
              </a:cxn>
              <a:cxn ang="0">
                <a:pos x="90" y="40"/>
              </a:cxn>
              <a:cxn ang="0">
                <a:pos x="92" y="39"/>
              </a:cxn>
              <a:cxn ang="0">
                <a:pos x="100" y="55"/>
              </a:cxn>
              <a:cxn ang="0">
                <a:pos x="104" y="58"/>
              </a:cxn>
              <a:cxn ang="0">
                <a:pos x="116" y="58"/>
              </a:cxn>
              <a:cxn ang="0">
                <a:pos x="119" y="54"/>
              </a:cxn>
            </a:cxnLst>
            <a:rect l="0" t="0" r="r" b="b"/>
            <a:pathLst>
              <a:path w="120" h="58">
                <a:moveTo>
                  <a:pt x="85" y="26"/>
                </a:moveTo>
                <a:cubicBezTo>
                  <a:pt x="85" y="27"/>
                  <a:pt x="84" y="28"/>
                  <a:pt x="82" y="28"/>
                </a:cubicBezTo>
                <a:cubicBezTo>
                  <a:pt x="67" y="28"/>
                  <a:pt x="67" y="28"/>
                  <a:pt x="67" y="28"/>
                </a:cubicBezTo>
                <a:cubicBezTo>
                  <a:pt x="66" y="28"/>
                  <a:pt x="65" y="27"/>
                  <a:pt x="65" y="26"/>
                </a:cubicBezTo>
                <a:cubicBezTo>
                  <a:pt x="65" y="22"/>
                  <a:pt x="65" y="22"/>
                  <a:pt x="65" y="22"/>
                </a:cubicBezTo>
                <a:cubicBezTo>
                  <a:pt x="65" y="21"/>
                  <a:pt x="66" y="20"/>
                  <a:pt x="67" y="20"/>
                </a:cubicBezTo>
                <a:cubicBezTo>
                  <a:pt x="82" y="20"/>
                  <a:pt x="82" y="20"/>
                  <a:pt x="82" y="20"/>
                </a:cubicBezTo>
                <a:cubicBezTo>
                  <a:pt x="84" y="20"/>
                  <a:pt x="85" y="21"/>
                  <a:pt x="85" y="22"/>
                </a:cubicBezTo>
                <a:lnTo>
                  <a:pt x="85" y="26"/>
                </a:lnTo>
                <a:close/>
                <a:moveTo>
                  <a:pt x="119" y="54"/>
                </a:moveTo>
                <a:cubicBezTo>
                  <a:pt x="99" y="11"/>
                  <a:pt x="99" y="11"/>
                  <a:pt x="99" y="11"/>
                </a:cubicBezTo>
                <a:cubicBezTo>
                  <a:pt x="98" y="9"/>
                  <a:pt x="94" y="0"/>
                  <a:pt x="85" y="0"/>
                </a:cubicBezTo>
                <a:cubicBezTo>
                  <a:pt x="83" y="0"/>
                  <a:pt x="38" y="0"/>
                  <a:pt x="36" y="0"/>
                </a:cubicBezTo>
                <a:cubicBezTo>
                  <a:pt x="35" y="0"/>
                  <a:pt x="35" y="0"/>
                  <a:pt x="35" y="0"/>
                </a:cubicBezTo>
                <a:cubicBezTo>
                  <a:pt x="25" y="0"/>
                  <a:pt x="22" y="9"/>
                  <a:pt x="22" y="11"/>
                </a:cubicBezTo>
                <a:cubicBezTo>
                  <a:pt x="1" y="54"/>
                  <a:pt x="1" y="54"/>
                  <a:pt x="1" y="54"/>
                </a:cubicBezTo>
                <a:cubicBezTo>
                  <a:pt x="0" y="56"/>
                  <a:pt x="1" y="58"/>
                  <a:pt x="4" y="58"/>
                </a:cubicBezTo>
                <a:cubicBezTo>
                  <a:pt x="19" y="58"/>
                  <a:pt x="19" y="58"/>
                  <a:pt x="19" y="58"/>
                </a:cubicBezTo>
                <a:cubicBezTo>
                  <a:pt x="22" y="58"/>
                  <a:pt x="22" y="55"/>
                  <a:pt x="22" y="55"/>
                </a:cubicBezTo>
                <a:cubicBezTo>
                  <a:pt x="31" y="39"/>
                  <a:pt x="31" y="39"/>
                  <a:pt x="31" y="39"/>
                </a:cubicBezTo>
                <a:cubicBezTo>
                  <a:pt x="31" y="39"/>
                  <a:pt x="33" y="34"/>
                  <a:pt x="33" y="40"/>
                </a:cubicBezTo>
                <a:cubicBezTo>
                  <a:pt x="33" y="45"/>
                  <a:pt x="34" y="48"/>
                  <a:pt x="34" y="54"/>
                </a:cubicBezTo>
                <a:cubicBezTo>
                  <a:pt x="34" y="56"/>
                  <a:pt x="34" y="58"/>
                  <a:pt x="36" y="58"/>
                </a:cubicBezTo>
                <a:cubicBezTo>
                  <a:pt x="86" y="58"/>
                  <a:pt x="86" y="58"/>
                  <a:pt x="86" y="58"/>
                </a:cubicBezTo>
                <a:cubicBezTo>
                  <a:pt x="90" y="58"/>
                  <a:pt x="90" y="56"/>
                  <a:pt x="90" y="53"/>
                </a:cubicBezTo>
                <a:cubicBezTo>
                  <a:pt x="90" y="46"/>
                  <a:pt x="90" y="44"/>
                  <a:pt x="90" y="40"/>
                </a:cubicBezTo>
                <a:cubicBezTo>
                  <a:pt x="90" y="35"/>
                  <a:pt x="92" y="39"/>
                  <a:pt x="92" y="39"/>
                </a:cubicBezTo>
                <a:cubicBezTo>
                  <a:pt x="100" y="55"/>
                  <a:pt x="100" y="55"/>
                  <a:pt x="100" y="55"/>
                </a:cubicBezTo>
                <a:cubicBezTo>
                  <a:pt x="100" y="55"/>
                  <a:pt x="101" y="58"/>
                  <a:pt x="104" y="58"/>
                </a:cubicBezTo>
                <a:cubicBezTo>
                  <a:pt x="116" y="58"/>
                  <a:pt x="116" y="58"/>
                  <a:pt x="116" y="58"/>
                </a:cubicBezTo>
                <a:cubicBezTo>
                  <a:pt x="119" y="58"/>
                  <a:pt x="120" y="56"/>
                  <a:pt x="119" y="5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2" name="任意多边形 41"/>
          <p:cNvSpPr/>
          <p:nvPr>
            <p:custDataLst>
              <p:tags r:id="rId11"/>
            </p:custDataLst>
          </p:nvPr>
        </p:nvSpPr>
        <p:spPr bwMode="auto">
          <a:xfrm>
            <a:off x="5092281" y="1846563"/>
            <a:ext cx="327931" cy="105199"/>
          </a:xfrm>
          <a:custGeom>
            <a:avLst/>
            <a:gdLst/>
            <a:ahLst/>
            <a:cxnLst>
              <a:cxn ang="0">
                <a:pos x="101" y="30"/>
              </a:cxn>
              <a:cxn ang="0">
                <a:pos x="96" y="32"/>
              </a:cxn>
              <a:cxn ang="0">
                <a:pos x="55" y="13"/>
              </a:cxn>
              <a:cxn ang="0">
                <a:pos x="49" y="13"/>
              </a:cxn>
              <a:cxn ang="0">
                <a:pos x="7" y="32"/>
              </a:cxn>
              <a:cxn ang="0">
                <a:pos x="2" y="30"/>
              </a:cxn>
              <a:cxn ang="0">
                <a:pos x="1" y="26"/>
              </a:cxn>
              <a:cxn ang="0">
                <a:pos x="2" y="21"/>
              </a:cxn>
              <a:cxn ang="0">
                <a:pos x="49" y="0"/>
              </a:cxn>
              <a:cxn ang="0">
                <a:pos x="55" y="0"/>
              </a:cxn>
              <a:cxn ang="0">
                <a:pos x="101" y="21"/>
              </a:cxn>
              <a:cxn ang="0">
                <a:pos x="103" y="26"/>
              </a:cxn>
              <a:cxn ang="0">
                <a:pos x="101" y="30"/>
              </a:cxn>
            </a:cxnLst>
            <a:rect l="0" t="0" r="r" b="b"/>
            <a:pathLst>
              <a:path w="104" h="32">
                <a:moveTo>
                  <a:pt x="101" y="30"/>
                </a:moveTo>
                <a:cubicBezTo>
                  <a:pt x="100" y="32"/>
                  <a:pt x="98" y="32"/>
                  <a:pt x="96" y="32"/>
                </a:cubicBezTo>
                <a:cubicBezTo>
                  <a:pt x="55" y="13"/>
                  <a:pt x="55" y="13"/>
                  <a:pt x="55" y="13"/>
                </a:cubicBezTo>
                <a:cubicBezTo>
                  <a:pt x="53" y="12"/>
                  <a:pt x="50" y="12"/>
                  <a:pt x="49" y="13"/>
                </a:cubicBezTo>
                <a:cubicBezTo>
                  <a:pt x="7" y="32"/>
                  <a:pt x="7" y="32"/>
                  <a:pt x="7" y="32"/>
                </a:cubicBezTo>
                <a:cubicBezTo>
                  <a:pt x="5" y="32"/>
                  <a:pt x="3" y="32"/>
                  <a:pt x="2" y="30"/>
                </a:cubicBezTo>
                <a:cubicBezTo>
                  <a:pt x="1" y="26"/>
                  <a:pt x="1" y="26"/>
                  <a:pt x="1" y="26"/>
                </a:cubicBezTo>
                <a:cubicBezTo>
                  <a:pt x="0" y="24"/>
                  <a:pt x="1" y="22"/>
                  <a:pt x="2" y="21"/>
                </a:cubicBezTo>
                <a:cubicBezTo>
                  <a:pt x="49" y="0"/>
                  <a:pt x="49" y="0"/>
                  <a:pt x="49" y="0"/>
                </a:cubicBezTo>
                <a:cubicBezTo>
                  <a:pt x="50" y="0"/>
                  <a:pt x="53" y="0"/>
                  <a:pt x="55" y="0"/>
                </a:cubicBezTo>
                <a:cubicBezTo>
                  <a:pt x="101" y="21"/>
                  <a:pt x="101" y="21"/>
                  <a:pt x="101" y="21"/>
                </a:cubicBezTo>
                <a:cubicBezTo>
                  <a:pt x="103" y="22"/>
                  <a:pt x="104" y="24"/>
                  <a:pt x="103" y="26"/>
                </a:cubicBezTo>
                <a:lnTo>
                  <a:pt x="101" y="30"/>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3" name="任意多边形 42"/>
          <p:cNvSpPr/>
          <p:nvPr>
            <p:custDataLst>
              <p:tags r:id="rId12"/>
            </p:custDataLst>
          </p:nvPr>
        </p:nvSpPr>
        <p:spPr bwMode="auto">
          <a:xfrm>
            <a:off x="5133819" y="1969668"/>
            <a:ext cx="43724" cy="136534"/>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4" name="任意多边形 43"/>
          <p:cNvSpPr/>
          <p:nvPr>
            <p:custDataLst>
              <p:tags r:id="rId13"/>
            </p:custDataLst>
          </p:nvPr>
        </p:nvSpPr>
        <p:spPr bwMode="auto">
          <a:xfrm>
            <a:off x="5234384" y="1969668"/>
            <a:ext cx="43724" cy="136534"/>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5" name="任意多边形 44"/>
          <p:cNvSpPr/>
          <p:nvPr>
            <p:custDataLst>
              <p:tags r:id="rId14"/>
            </p:custDataLst>
          </p:nvPr>
        </p:nvSpPr>
        <p:spPr bwMode="auto">
          <a:xfrm>
            <a:off x="5334949" y="1969668"/>
            <a:ext cx="41539" cy="136534"/>
          </a:xfrm>
          <a:custGeom>
            <a:avLst/>
            <a:gdLst/>
            <a:ahLst/>
            <a:cxnLst>
              <a:cxn ang="0">
                <a:pos x="13" y="39"/>
              </a:cxn>
              <a:cxn ang="0">
                <a:pos x="11" y="42"/>
              </a:cxn>
              <a:cxn ang="0">
                <a:pos x="3" y="42"/>
              </a:cxn>
              <a:cxn ang="0">
                <a:pos x="0" y="39"/>
              </a:cxn>
              <a:cxn ang="0">
                <a:pos x="0" y="3"/>
              </a:cxn>
              <a:cxn ang="0">
                <a:pos x="3" y="0"/>
              </a:cxn>
              <a:cxn ang="0">
                <a:pos x="11" y="0"/>
              </a:cxn>
              <a:cxn ang="0">
                <a:pos x="13" y="3"/>
              </a:cxn>
              <a:cxn ang="0">
                <a:pos x="13" y="39"/>
              </a:cxn>
            </a:cxnLst>
            <a:rect l="0" t="0" r="r" b="b"/>
            <a:pathLst>
              <a:path w="13" h="42">
                <a:moveTo>
                  <a:pt x="13" y="39"/>
                </a:moveTo>
                <a:cubicBezTo>
                  <a:pt x="13"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3" y="2"/>
                  <a:pt x="13" y="3"/>
                </a:cubicBezTo>
                <a:lnTo>
                  <a:pt x="13"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6" name="任意多边形 45"/>
          <p:cNvSpPr/>
          <p:nvPr>
            <p:custDataLst>
              <p:tags r:id="rId15"/>
            </p:custDataLst>
          </p:nvPr>
        </p:nvSpPr>
        <p:spPr bwMode="auto">
          <a:xfrm>
            <a:off x="5092281" y="2135298"/>
            <a:ext cx="325745" cy="31336"/>
          </a:xfrm>
          <a:custGeom>
            <a:avLst/>
            <a:gdLst/>
            <a:ahLst/>
            <a:cxnLst>
              <a:cxn ang="0">
                <a:pos x="103" y="7"/>
              </a:cxn>
              <a:cxn ang="0">
                <a:pos x="100" y="10"/>
              </a:cxn>
              <a:cxn ang="0">
                <a:pos x="4" y="10"/>
              </a:cxn>
              <a:cxn ang="0">
                <a:pos x="0" y="7"/>
              </a:cxn>
              <a:cxn ang="0">
                <a:pos x="0" y="3"/>
              </a:cxn>
              <a:cxn ang="0">
                <a:pos x="4" y="0"/>
              </a:cxn>
              <a:cxn ang="0">
                <a:pos x="100" y="0"/>
              </a:cxn>
              <a:cxn ang="0">
                <a:pos x="103" y="3"/>
              </a:cxn>
              <a:cxn ang="0">
                <a:pos x="103" y="7"/>
              </a:cxn>
            </a:cxnLst>
            <a:rect l="0" t="0" r="r" b="b"/>
            <a:pathLst>
              <a:path w="103" h="10">
                <a:moveTo>
                  <a:pt x="103" y="7"/>
                </a:moveTo>
                <a:cubicBezTo>
                  <a:pt x="103" y="9"/>
                  <a:pt x="102" y="10"/>
                  <a:pt x="100" y="10"/>
                </a:cubicBezTo>
                <a:cubicBezTo>
                  <a:pt x="4" y="10"/>
                  <a:pt x="4" y="10"/>
                  <a:pt x="4" y="10"/>
                </a:cubicBezTo>
                <a:cubicBezTo>
                  <a:pt x="2" y="10"/>
                  <a:pt x="0" y="9"/>
                  <a:pt x="0" y="7"/>
                </a:cubicBezTo>
                <a:cubicBezTo>
                  <a:pt x="0" y="3"/>
                  <a:pt x="0" y="3"/>
                  <a:pt x="0" y="3"/>
                </a:cubicBezTo>
                <a:cubicBezTo>
                  <a:pt x="0" y="1"/>
                  <a:pt x="2" y="0"/>
                  <a:pt x="4" y="0"/>
                </a:cubicBezTo>
                <a:cubicBezTo>
                  <a:pt x="100" y="0"/>
                  <a:pt x="100" y="0"/>
                  <a:pt x="100" y="0"/>
                </a:cubicBezTo>
                <a:cubicBezTo>
                  <a:pt x="102" y="0"/>
                  <a:pt x="103" y="1"/>
                  <a:pt x="103" y="3"/>
                </a:cubicBezTo>
                <a:lnTo>
                  <a:pt x="103" y="7"/>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7" name="任意多边形 46"/>
          <p:cNvSpPr/>
          <p:nvPr>
            <p:custDataLst>
              <p:tags r:id="rId16"/>
            </p:custDataLst>
          </p:nvPr>
        </p:nvSpPr>
        <p:spPr bwMode="auto">
          <a:xfrm>
            <a:off x="5066047" y="2186779"/>
            <a:ext cx="376027" cy="35812"/>
          </a:xfrm>
          <a:custGeom>
            <a:avLst/>
            <a:gdLst/>
            <a:ahLst/>
            <a:cxnLst>
              <a:cxn ang="0">
                <a:pos x="119" y="8"/>
              </a:cxn>
              <a:cxn ang="0">
                <a:pos x="116" y="11"/>
              </a:cxn>
              <a:cxn ang="0">
                <a:pos x="4" y="11"/>
              </a:cxn>
              <a:cxn ang="0">
                <a:pos x="0" y="8"/>
              </a:cxn>
              <a:cxn ang="0">
                <a:pos x="0" y="4"/>
              </a:cxn>
              <a:cxn ang="0">
                <a:pos x="4" y="0"/>
              </a:cxn>
              <a:cxn ang="0">
                <a:pos x="116" y="0"/>
              </a:cxn>
              <a:cxn ang="0">
                <a:pos x="119" y="4"/>
              </a:cxn>
              <a:cxn ang="0">
                <a:pos x="119" y="8"/>
              </a:cxn>
            </a:cxnLst>
            <a:rect l="0" t="0" r="r" b="b"/>
            <a:pathLst>
              <a:path w="119" h="11">
                <a:moveTo>
                  <a:pt x="119" y="8"/>
                </a:moveTo>
                <a:cubicBezTo>
                  <a:pt x="119" y="9"/>
                  <a:pt x="117" y="11"/>
                  <a:pt x="116" y="11"/>
                </a:cubicBezTo>
                <a:cubicBezTo>
                  <a:pt x="4" y="11"/>
                  <a:pt x="4" y="11"/>
                  <a:pt x="4" y="11"/>
                </a:cubicBezTo>
                <a:cubicBezTo>
                  <a:pt x="2" y="11"/>
                  <a:pt x="0" y="9"/>
                  <a:pt x="0" y="8"/>
                </a:cubicBezTo>
                <a:cubicBezTo>
                  <a:pt x="0" y="4"/>
                  <a:pt x="0" y="4"/>
                  <a:pt x="0" y="4"/>
                </a:cubicBezTo>
                <a:cubicBezTo>
                  <a:pt x="0" y="2"/>
                  <a:pt x="2" y="0"/>
                  <a:pt x="4" y="0"/>
                </a:cubicBezTo>
                <a:cubicBezTo>
                  <a:pt x="116" y="0"/>
                  <a:pt x="116" y="0"/>
                  <a:pt x="116" y="0"/>
                </a:cubicBezTo>
                <a:cubicBezTo>
                  <a:pt x="117" y="0"/>
                  <a:pt x="119" y="2"/>
                  <a:pt x="119" y="4"/>
                </a:cubicBezTo>
                <a:lnTo>
                  <a:pt x="119" y="8"/>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9" name="任意多边形 38"/>
          <p:cNvSpPr/>
          <p:nvPr>
            <p:custDataLst>
              <p:tags r:id="rId17"/>
            </p:custDataLst>
          </p:nvPr>
        </p:nvSpPr>
        <p:spPr bwMode="auto">
          <a:xfrm>
            <a:off x="5884333" y="4358769"/>
            <a:ext cx="416097" cy="399162"/>
          </a:xfrm>
          <a:custGeom>
            <a:avLst/>
            <a:gdLst/>
            <a:ahLst/>
            <a:cxnLst>
              <a:cxn ang="0">
                <a:pos x="64" y="93"/>
              </a:cxn>
              <a:cxn ang="0">
                <a:pos x="67" y="106"/>
              </a:cxn>
              <a:cxn ang="0">
                <a:pos x="62" y="113"/>
              </a:cxn>
              <a:cxn ang="0">
                <a:pos x="49" y="101"/>
              </a:cxn>
              <a:cxn ang="0">
                <a:pos x="78" y="71"/>
              </a:cxn>
              <a:cxn ang="0">
                <a:pos x="65" y="74"/>
              </a:cxn>
              <a:cxn ang="0">
                <a:pos x="70" y="70"/>
              </a:cxn>
              <a:cxn ang="0">
                <a:pos x="20" y="68"/>
              </a:cxn>
              <a:cxn ang="0">
                <a:pos x="10" y="70"/>
              </a:cxn>
              <a:cxn ang="0">
                <a:pos x="28" y="85"/>
              </a:cxn>
              <a:cxn ang="0">
                <a:pos x="7" y="87"/>
              </a:cxn>
              <a:cxn ang="0">
                <a:pos x="2" y="87"/>
              </a:cxn>
              <a:cxn ang="0">
                <a:pos x="6" y="99"/>
              </a:cxn>
              <a:cxn ang="0">
                <a:pos x="3" y="103"/>
              </a:cxn>
              <a:cxn ang="0">
                <a:pos x="83" y="76"/>
              </a:cxn>
              <a:cxn ang="0">
                <a:pos x="119" y="55"/>
              </a:cxn>
              <a:cxn ang="0">
                <a:pos x="73" y="105"/>
              </a:cxn>
              <a:cxn ang="0">
                <a:pos x="97" y="90"/>
              </a:cxn>
              <a:cxn ang="0">
                <a:pos x="96" y="81"/>
              </a:cxn>
              <a:cxn ang="0">
                <a:pos x="97" y="71"/>
              </a:cxn>
              <a:cxn ang="0">
                <a:pos x="83" y="58"/>
              </a:cxn>
              <a:cxn ang="0">
                <a:pos x="79" y="37"/>
              </a:cxn>
              <a:cxn ang="0">
                <a:pos x="82" y="11"/>
              </a:cxn>
              <a:cxn ang="0">
                <a:pos x="59" y="11"/>
              </a:cxn>
              <a:cxn ang="0">
                <a:pos x="62" y="33"/>
              </a:cxn>
              <a:cxn ang="0">
                <a:pos x="60" y="44"/>
              </a:cxn>
              <a:cxn ang="0">
                <a:pos x="41" y="47"/>
              </a:cxn>
              <a:cxn ang="0">
                <a:pos x="56" y="61"/>
              </a:cxn>
              <a:cxn ang="0">
                <a:pos x="48" y="70"/>
              </a:cxn>
              <a:cxn ang="0">
                <a:pos x="47" y="61"/>
              </a:cxn>
              <a:cxn ang="0">
                <a:pos x="22" y="33"/>
              </a:cxn>
              <a:cxn ang="0">
                <a:pos x="17" y="62"/>
              </a:cxn>
              <a:cxn ang="0">
                <a:pos x="11" y="63"/>
              </a:cxn>
              <a:cxn ang="0">
                <a:pos x="65" y="0"/>
              </a:cxn>
            </a:cxnLst>
            <a:rect l="0" t="0" r="r" b="b"/>
            <a:pathLst>
              <a:path w="119" h="114">
                <a:moveTo>
                  <a:pt x="49" y="99"/>
                </a:moveTo>
                <a:cubicBezTo>
                  <a:pt x="64" y="93"/>
                  <a:pt x="64" y="93"/>
                  <a:pt x="64" y="93"/>
                </a:cubicBezTo>
                <a:cubicBezTo>
                  <a:pt x="65" y="93"/>
                  <a:pt x="66" y="94"/>
                  <a:pt x="66" y="94"/>
                </a:cubicBezTo>
                <a:cubicBezTo>
                  <a:pt x="67" y="106"/>
                  <a:pt x="67" y="106"/>
                  <a:pt x="67" y="106"/>
                </a:cubicBezTo>
                <a:cubicBezTo>
                  <a:pt x="67" y="109"/>
                  <a:pt x="66" y="111"/>
                  <a:pt x="63" y="113"/>
                </a:cubicBezTo>
                <a:cubicBezTo>
                  <a:pt x="62" y="113"/>
                  <a:pt x="62" y="113"/>
                  <a:pt x="62" y="113"/>
                </a:cubicBezTo>
                <a:cubicBezTo>
                  <a:pt x="61" y="114"/>
                  <a:pt x="60" y="113"/>
                  <a:pt x="59" y="113"/>
                </a:cubicBezTo>
                <a:cubicBezTo>
                  <a:pt x="49" y="101"/>
                  <a:pt x="49" y="101"/>
                  <a:pt x="49" y="101"/>
                </a:cubicBezTo>
                <a:cubicBezTo>
                  <a:pt x="48" y="100"/>
                  <a:pt x="48" y="99"/>
                  <a:pt x="49" y="99"/>
                </a:cubicBezTo>
                <a:moveTo>
                  <a:pt x="78" y="71"/>
                </a:moveTo>
                <a:cubicBezTo>
                  <a:pt x="65" y="77"/>
                  <a:pt x="65" y="77"/>
                  <a:pt x="65" y="77"/>
                </a:cubicBezTo>
                <a:cubicBezTo>
                  <a:pt x="65" y="74"/>
                  <a:pt x="65" y="74"/>
                  <a:pt x="65" y="74"/>
                </a:cubicBezTo>
                <a:cubicBezTo>
                  <a:pt x="74" y="70"/>
                  <a:pt x="74" y="70"/>
                  <a:pt x="74" y="70"/>
                </a:cubicBezTo>
                <a:cubicBezTo>
                  <a:pt x="73" y="70"/>
                  <a:pt x="71" y="70"/>
                  <a:pt x="70" y="70"/>
                </a:cubicBezTo>
                <a:cubicBezTo>
                  <a:pt x="65" y="70"/>
                  <a:pt x="57" y="72"/>
                  <a:pt x="48" y="76"/>
                </a:cubicBezTo>
                <a:cubicBezTo>
                  <a:pt x="20" y="68"/>
                  <a:pt x="20" y="68"/>
                  <a:pt x="20" y="68"/>
                </a:cubicBezTo>
                <a:cubicBezTo>
                  <a:pt x="17" y="68"/>
                  <a:pt x="14" y="68"/>
                  <a:pt x="12" y="70"/>
                </a:cubicBezTo>
                <a:cubicBezTo>
                  <a:pt x="10" y="70"/>
                  <a:pt x="10" y="70"/>
                  <a:pt x="10" y="70"/>
                </a:cubicBezTo>
                <a:cubicBezTo>
                  <a:pt x="9" y="71"/>
                  <a:pt x="9" y="73"/>
                  <a:pt x="10" y="74"/>
                </a:cubicBezTo>
                <a:cubicBezTo>
                  <a:pt x="28" y="85"/>
                  <a:pt x="28" y="85"/>
                  <a:pt x="28" y="85"/>
                </a:cubicBezTo>
                <a:cubicBezTo>
                  <a:pt x="23" y="87"/>
                  <a:pt x="20" y="90"/>
                  <a:pt x="16" y="92"/>
                </a:cubicBezTo>
                <a:cubicBezTo>
                  <a:pt x="7" y="87"/>
                  <a:pt x="7" y="87"/>
                  <a:pt x="7" y="87"/>
                </a:cubicBezTo>
                <a:cubicBezTo>
                  <a:pt x="6" y="86"/>
                  <a:pt x="4" y="86"/>
                  <a:pt x="3" y="87"/>
                </a:cubicBezTo>
                <a:cubicBezTo>
                  <a:pt x="2" y="87"/>
                  <a:pt x="2" y="87"/>
                  <a:pt x="2" y="87"/>
                </a:cubicBezTo>
                <a:cubicBezTo>
                  <a:pt x="1" y="88"/>
                  <a:pt x="0" y="89"/>
                  <a:pt x="1" y="90"/>
                </a:cubicBezTo>
                <a:cubicBezTo>
                  <a:pt x="6" y="99"/>
                  <a:pt x="6" y="99"/>
                  <a:pt x="6" y="99"/>
                </a:cubicBezTo>
                <a:cubicBezTo>
                  <a:pt x="6" y="99"/>
                  <a:pt x="6" y="99"/>
                  <a:pt x="6" y="99"/>
                </a:cubicBezTo>
                <a:cubicBezTo>
                  <a:pt x="4" y="100"/>
                  <a:pt x="3" y="102"/>
                  <a:pt x="3" y="103"/>
                </a:cubicBezTo>
                <a:cubicBezTo>
                  <a:pt x="3" y="105"/>
                  <a:pt x="6" y="106"/>
                  <a:pt x="9" y="106"/>
                </a:cubicBezTo>
                <a:cubicBezTo>
                  <a:pt x="14" y="106"/>
                  <a:pt x="83" y="90"/>
                  <a:pt x="83" y="76"/>
                </a:cubicBezTo>
                <a:cubicBezTo>
                  <a:pt x="83" y="73"/>
                  <a:pt x="81" y="72"/>
                  <a:pt x="78" y="71"/>
                </a:cubicBezTo>
                <a:moveTo>
                  <a:pt x="119" y="55"/>
                </a:moveTo>
                <a:cubicBezTo>
                  <a:pt x="119" y="82"/>
                  <a:pt x="99" y="105"/>
                  <a:pt x="73" y="109"/>
                </a:cubicBezTo>
                <a:cubicBezTo>
                  <a:pt x="73" y="108"/>
                  <a:pt x="73" y="106"/>
                  <a:pt x="73" y="105"/>
                </a:cubicBezTo>
                <a:cubicBezTo>
                  <a:pt x="73" y="105"/>
                  <a:pt x="73" y="104"/>
                  <a:pt x="73" y="102"/>
                </a:cubicBezTo>
                <a:cubicBezTo>
                  <a:pt x="82" y="100"/>
                  <a:pt x="90" y="96"/>
                  <a:pt x="97" y="90"/>
                </a:cubicBezTo>
                <a:cubicBezTo>
                  <a:pt x="97" y="90"/>
                  <a:pt x="96" y="89"/>
                  <a:pt x="96" y="89"/>
                </a:cubicBezTo>
                <a:cubicBezTo>
                  <a:pt x="94" y="86"/>
                  <a:pt x="96" y="84"/>
                  <a:pt x="96" y="81"/>
                </a:cubicBezTo>
                <a:cubicBezTo>
                  <a:pt x="96" y="79"/>
                  <a:pt x="92" y="79"/>
                  <a:pt x="92" y="78"/>
                </a:cubicBezTo>
                <a:cubicBezTo>
                  <a:pt x="91" y="73"/>
                  <a:pt x="95" y="73"/>
                  <a:pt x="97" y="71"/>
                </a:cubicBezTo>
                <a:cubicBezTo>
                  <a:pt x="99" y="69"/>
                  <a:pt x="95" y="64"/>
                  <a:pt x="92" y="65"/>
                </a:cubicBezTo>
                <a:cubicBezTo>
                  <a:pt x="90" y="65"/>
                  <a:pt x="83" y="63"/>
                  <a:pt x="83" y="58"/>
                </a:cubicBezTo>
                <a:cubicBezTo>
                  <a:pt x="84" y="51"/>
                  <a:pt x="75" y="52"/>
                  <a:pt x="74" y="49"/>
                </a:cubicBezTo>
                <a:cubicBezTo>
                  <a:pt x="72" y="44"/>
                  <a:pt x="75" y="39"/>
                  <a:pt x="79" y="37"/>
                </a:cubicBezTo>
                <a:cubicBezTo>
                  <a:pt x="85" y="36"/>
                  <a:pt x="91" y="31"/>
                  <a:pt x="90" y="25"/>
                </a:cubicBezTo>
                <a:cubicBezTo>
                  <a:pt x="90" y="19"/>
                  <a:pt x="87" y="14"/>
                  <a:pt x="82" y="11"/>
                </a:cubicBezTo>
                <a:cubicBezTo>
                  <a:pt x="78" y="9"/>
                  <a:pt x="73" y="7"/>
                  <a:pt x="67" y="7"/>
                </a:cubicBezTo>
                <a:cubicBezTo>
                  <a:pt x="63" y="7"/>
                  <a:pt x="58" y="8"/>
                  <a:pt x="59" y="11"/>
                </a:cubicBezTo>
                <a:cubicBezTo>
                  <a:pt x="59" y="16"/>
                  <a:pt x="74" y="17"/>
                  <a:pt x="72" y="22"/>
                </a:cubicBezTo>
                <a:cubicBezTo>
                  <a:pt x="70" y="25"/>
                  <a:pt x="60" y="29"/>
                  <a:pt x="62" y="33"/>
                </a:cubicBezTo>
                <a:cubicBezTo>
                  <a:pt x="63" y="35"/>
                  <a:pt x="66" y="33"/>
                  <a:pt x="65" y="38"/>
                </a:cubicBezTo>
                <a:cubicBezTo>
                  <a:pt x="65" y="40"/>
                  <a:pt x="63" y="44"/>
                  <a:pt x="60" y="44"/>
                </a:cubicBezTo>
                <a:cubicBezTo>
                  <a:pt x="57" y="45"/>
                  <a:pt x="54" y="37"/>
                  <a:pt x="46" y="36"/>
                </a:cubicBezTo>
                <a:cubicBezTo>
                  <a:pt x="42" y="36"/>
                  <a:pt x="36" y="42"/>
                  <a:pt x="41" y="47"/>
                </a:cubicBezTo>
                <a:cubicBezTo>
                  <a:pt x="44" y="50"/>
                  <a:pt x="49" y="44"/>
                  <a:pt x="51" y="48"/>
                </a:cubicBezTo>
                <a:cubicBezTo>
                  <a:pt x="52" y="52"/>
                  <a:pt x="51" y="58"/>
                  <a:pt x="56" y="61"/>
                </a:cubicBezTo>
                <a:cubicBezTo>
                  <a:pt x="58" y="62"/>
                  <a:pt x="61" y="63"/>
                  <a:pt x="64" y="65"/>
                </a:cubicBezTo>
                <a:cubicBezTo>
                  <a:pt x="59" y="66"/>
                  <a:pt x="54" y="67"/>
                  <a:pt x="48" y="70"/>
                </a:cubicBezTo>
                <a:cubicBezTo>
                  <a:pt x="43" y="68"/>
                  <a:pt x="43" y="68"/>
                  <a:pt x="43" y="68"/>
                </a:cubicBezTo>
                <a:cubicBezTo>
                  <a:pt x="45" y="66"/>
                  <a:pt x="48" y="65"/>
                  <a:pt x="47" y="61"/>
                </a:cubicBezTo>
                <a:cubicBezTo>
                  <a:pt x="46" y="55"/>
                  <a:pt x="36" y="58"/>
                  <a:pt x="29" y="51"/>
                </a:cubicBezTo>
                <a:cubicBezTo>
                  <a:pt x="27" y="48"/>
                  <a:pt x="22" y="41"/>
                  <a:pt x="22" y="33"/>
                </a:cubicBezTo>
                <a:cubicBezTo>
                  <a:pt x="19" y="39"/>
                  <a:pt x="17" y="47"/>
                  <a:pt x="17" y="55"/>
                </a:cubicBezTo>
                <a:cubicBezTo>
                  <a:pt x="17" y="57"/>
                  <a:pt x="17" y="60"/>
                  <a:pt x="17" y="62"/>
                </a:cubicBezTo>
                <a:cubicBezTo>
                  <a:pt x="17" y="62"/>
                  <a:pt x="17" y="62"/>
                  <a:pt x="17" y="62"/>
                </a:cubicBezTo>
                <a:cubicBezTo>
                  <a:pt x="15" y="62"/>
                  <a:pt x="13" y="63"/>
                  <a:pt x="11" y="63"/>
                </a:cubicBezTo>
                <a:cubicBezTo>
                  <a:pt x="10" y="61"/>
                  <a:pt x="10" y="58"/>
                  <a:pt x="10" y="55"/>
                </a:cubicBezTo>
                <a:cubicBezTo>
                  <a:pt x="10" y="25"/>
                  <a:pt x="35" y="0"/>
                  <a:pt x="65" y="0"/>
                </a:cubicBezTo>
                <a:cubicBezTo>
                  <a:pt x="95" y="0"/>
                  <a:pt x="119" y="25"/>
                  <a:pt x="119" y="5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6" name="椭圆 35"/>
          <p:cNvSpPr/>
          <p:nvPr>
            <p:custDataLst>
              <p:tags r:id="rId18"/>
            </p:custDataLst>
          </p:nvPr>
        </p:nvSpPr>
        <p:spPr bwMode="auto">
          <a:xfrm>
            <a:off x="7369361" y="3466161"/>
            <a:ext cx="101740" cy="101740"/>
          </a:xfrm>
          <a:prstGeom prst="ellipse">
            <a:avLst/>
          </a:pr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7" name="任意多边形 36"/>
          <p:cNvSpPr/>
          <p:nvPr>
            <p:custDataLst>
              <p:tags r:id="rId19"/>
            </p:custDataLst>
          </p:nvPr>
        </p:nvSpPr>
        <p:spPr bwMode="auto">
          <a:xfrm>
            <a:off x="7175347" y="3397547"/>
            <a:ext cx="425884" cy="402223"/>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6" name="任意多边形 25"/>
          <p:cNvSpPr/>
          <p:nvPr>
            <p:custDataLst>
              <p:tags r:id="rId20"/>
            </p:custDataLst>
          </p:nvPr>
        </p:nvSpPr>
        <p:spPr bwMode="auto">
          <a:xfrm>
            <a:off x="4708981" y="3445242"/>
            <a:ext cx="45753" cy="414985"/>
          </a:xfrm>
          <a:custGeom>
            <a:avLst/>
            <a:gdLst/>
            <a:ahLst/>
            <a:cxnLst>
              <a:cxn ang="0">
                <a:pos x="12" y="0"/>
              </a:cxn>
              <a:cxn ang="0">
                <a:pos x="3" y="0"/>
              </a:cxn>
              <a:cxn ang="0">
                <a:pos x="0" y="3"/>
              </a:cxn>
              <a:cxn ang="0">
                <a:pos x="0" y="14"/>
              </a:cxn>
              <a:cxn ang="0">
                <a:pos x="3" y="17"/>
              </a:cxn>
              <a:cxn ang="0">
                <a:pos x="12" y="17"/>
              </a:cxn>
              <a:cxn ang="0">
                <a:pos x="15" y="14"/>
              </a:cxn>
              <a:cxn ang="0">
                <a:pos x="15" y="3"/>
              </a:cxn>
              <a:cxn ang="0">
                <a:pos x="12" y="0"/>
              </a:cxn>
            </a:cxnLst>
            <a:rect l="0" t="0" r="r" b="b"/>
            <a:pathLst>
              <a:path w="15" h="17">
                <a:moveTo>
                  <a:pt x="12" y="0"/>
                </a:moveTo>
                <a:cubicBezTo>
                  <a:pt x="3" y="0"/>
                  <a:pt x="3" y="0"/>
                  <a:pt x="3" y="0"/>
                </a:cubicBezTo>
                <a:cubicBezTo>
                  <a:pt x="2" y="0"/>
                  <a:pt x="0" y="1"/>
                  <a:pt x="0" y="3"/>
                </a:cubicBezTo>
                <a:cubicBezTo>
                  <a:pt x="0" y="14"/>
                  <a:pt x="0" y="14"/>
                  <a:pt x="0" y="14"/>
                </a:cubicBezTo>
                <a:cubicBezTo>
                  <a:pt x="0" y="16"/>
                  <a:pt x="2" y="17"/>
                  <a:pt x="3" y="17"/>
                </a:cubicBezTo>
                <a:cubicBezTo>
                  <a:pt x="12" y="17"/>
                  <a:pt x="12" y="17"/>
                  <a:pt x="12" y="17"/>
                </a:cubicBezTo>
                <a:cubicBezTo>
                  <a:pt x="14" y="17"/>
                  <a:pt x="15" y="16"/>
                  <a:pt x="15" y="14"/>
                </a:cubicBezTo>
                <a:cubicBezTo>
                  <a:pt x="15" y="3"/>
                  <a:pt x="15" y="3"/>
                  <a:pt x="15" y="3"/>
                </a:cubicBezTo>
                <a:cubicBezTo>
                  <a:pt x="15" y="1"/>
                  <a:pt x="14" y="0"/>
                  <a:pt x="12" y="0"/>
                </a:cubicBezTo>
              </a:path>
            </a:pathLst>
          </a:custGeom>
          <a:solidFill>
            <a:sysClr val="window" lastClr="FFFFFF"/>
          </a:solidFill>
          <a:ln w="9525">
            <a:noFill/>
            <a:round/>
          </a:ln>
        </p:spPr>
        <p:txBody>
          <a:bodyPr lIns="0" rIns="0" anchor="ctr">
            <a:normAutofit lnSpcReduction="20000"/>
          </a:bodyPr>
          <a:p>
            <a:pPr algn="ctr">
              <a:lnSpc>
                <a:spcPct val="130000"/>
              </a:lnSpc>
            </a:pPr>
            <a:endParaRPr>
              <a:latin typeface="微软雅黑" pitchFamily="34" charset="-122"/>
              <a:ea typeface="微软雅黑" pitchFamily="34" charset="-122"/>
            </a:endParaRPr>
          </a:p>
        </p:txBody>
      </p:sp>
      <p:sp>
        <p:nvSpPr>
          <p:cNvPr id="27" name="任意多边形 26"/>
          <p:cNvSpPr/>
          <p:nvPr>
            <p:custDataLst>
              <p:tags r:id="rId21"/>
            </p:custDataLst>
          </p:nvPr>
        </p:nvSpPr>
        <p:spPr bwMode="auto">
          <a:xfrm>
            <a:off x="4862878" y="3701606"/>
            <a:ext cx="97746" cy="6240"/>
          </a:xfrm>
          <a:custGeom>
            <a:avLst/>
            <a:gdLst/>
            <a:ahLst/>
            <a:cxnLst>
              <a:cxn ang="0">
                <a:pos x="33" y="1"/>
              </a:cxn>
              <a:cxn ang="0">
                <a:pos x="32" y="2"/>
              </a:cxn>
              <a:cxn ang="0">
                <a:pos x="1" y="2"/>
              </a:cxn>
              <a:cxn ang="0">
                <a:pos x="0" y="1"/>
              </a:cxn>
              <a:cxn ang="0">
                <a:pos x="0" y="1"/>
              </a:cxn>
              <a:cxn ang="0">
                <a:pos x="1" y="0"/>
              </a:cxn>
              <a:cxn ang="0">
                <a:pos x="32" y="0"/>
              </a:cxn>
              <a:cxn ang="0">
                <a:pos x="33" y="1"/>
              </a:cxn>
            </a:cxnLst>
            <a:rect l="0" t="0" r="r" b="b"/>
            <a:pathLst>
              <a:path w="33" h="2">
                <a:moveTo>
                  <a:pt x="33" y="1"/>
                </a:moveTo>
                <a:cubicBezTo>
                  <a:pt x="33" y="2"/>
                  <a:pt x="32" y="2"/>
                  <a:pt x="32" y="2"/>
                </a:cubicBezTo>
                <a:cubicBezTo>
                  <a:pt x="1" y="2"/>
                  <a:pt x="1" y="2"/>
                  <a:pt x="1" y="2"/>
                </a:cubicBezTo>
                <a:cubicBezTo>
                  <a:pt x="1" y="2"/>
                  <a:pt x="0" y="2"/>
                  <a:pt x="0" y="1"/>
                </a:cubicBezTo>
                <a:cubicBezTo>
                  <a:pt x="0" y="1"/>
                  <a:pt x="0" y="1"/>
                  <a:pt x="0" y="1"/>
                </a:cubicBezTo>
                <a:cubicBezTo>
                  <a:pt x="0" y="0"/>
                  <a:pt x="1" y="0"/>
                  <a:pt x="1" y="0"/>
                </a:cubicBezTo>
                <a:cubicBezTo>
                  <a:pt x="32" y="0"/>
                  <a:pt x="32" y="0"/>
                  <a:pt x="32" y="0"/>
                </a:cubicBezTo>
                <a:cubicBezTo>
                  <a:pt x="32" y="0"/>
                  <a:pt x="33" y="0"/>
                  <a:pt x="33"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8" name="任意多边形 27"/>
          <p:cNvSpPr/>
          <p:nvPr>
            <p:custDataLst>
              <p:tags r:id="rId22"/>
            </p:custDataLst>
          </p:nvPr>
        </p:nvSpPr>
        <p:spPr bwMode="auto">
          <a:xfrm>
            <a:off x="4862878" y="3624658"/>
            <a:ext cx="41594" cy="8319"/>
          </a:xfrm>
          <a:custGeom>
            <a:avLst/>
            <a:gdLst/>
            <a:ahLst/>
            <a:cxnLst>
              <a:cxn ang="0">
                <a:pos x="14" y="2"/>
              </a:cxn>
              <a:cxn ang="0">
                <a:pos x="13" y="3"/>
              </a:cxn>
              <a:cxn ang="0">
                <a:pos x="1" y="3"/>
              </a:cxn>
              <a:cxn ang="0">
                <a:pos x="0" y="2"/>
              </a:cxn>
              <a:cxn ang="0">
                <a:pos x="0" y="1"/>
              </a:cxn>
              <a:cxn ang="0">
                <a:pos x="1" y="0"/>
              </a:cxn>
              <a:cxn ang="0">
                <a:pos x="13" y="0"/>
              </a:cxn>
              <a:cxn ang="0">
                <a:pos x="14" y="1"/>
              </a:cxn>
              <a:cxn ang="0">
                <a:pos x="14" y="2"/>
              </a:cxn>
            </a:cxnLst>
            <a:rect l="0" t="0" r="r" b="b"/>
            <a:pathLst>
              <a:path w="14" h="3">
                <a:moveTo>
                  <a:pt x="14" y="2"/>
                </a:moveTo>
                <a:cubicBezTo>
                  <a:pt x="14" y="3"/>
                  <a:pt x="14" y="3"/>
                  <a:pt x="13" y="3"/>
                </a:cubicBezTo>
                <a:cubicBezTo>
                  <a:pt x="1" y="3"/>
                  <a:pt x="1" y="3"/>
                  <a:pt x="1" y="3"/>
                </a:cubicBezTo>
                <a:cubicBezTo>
                  <a:pt x="1" y="3"/>
                  <a:pt x="0" y="3"/>
                  <a:pt x="0" y="2"/>
                </a:cubicBezTo>
                <a:cubicBezTo>
                  <a:pt x="0" y="1"/>
                  <a:pt x="0" y="1"/>
                  <a:pt x="0" y="1"/>
                </a:cubicBezTo>
                <a:cubicBezTo>
                  <a:pt x="0" y="1"/>
                  <a:pt x="1" y="0"/>
                  <a:pt x="1" y="0"/>
                </a:cubicBezTo>
                <a:cubicBezTo>
                  <a:pt x="13" y="0"/>
                  <a:pt x="13" y="0"/>
                  <a:pt x="13" y="0"/>
                </a:cubicBezTo>
                <a:cubicBezTo>
                  <a:pt x="14" y="0"/>
                  <a:pt x="14" y="1"/>
                  <a:pt x="14" y="1"/>
                </a:cubicBezTo>
                <a:lnTo>
                  <a:pt x="14"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9" name="任意多边形 28"/>
          <p:cNvSpPr/>
          <p:nvPr>
            <p:custDataLst>
              <p:tags r:id="rId23"/>
            </p:custDataLst>
          </p:nvPr>
        </p:nvSpPr>
        <p:spPr bwMode="auto">
          <a:xfrm>
            <a:off x="4919029" y="3726562"/>
            <a:ext cx="39515" cy="8319"/>
          </a:xfrm>
          <a:custGeom>
            <a:avLst/>
            <a:gdLst/>
            <a:ahLst/>
            <a:cxnLst>
              <a:cxn ang="0">
                <a:pos x="13" y="2"/>
              </a:cxn>
              <a:cxn ang="0">
                <a:pos x="13" y="3"/>
              </a:cxn>
              <a:cxn ang="0">
                <a:pos x="1" y="3"/>
              </a:cxn>
              <a:cxn ang="0">
                <a:pos x="0" y="2"/>
              </a:cxn>
              <a:cxn ang="0">
                <a:pos x="0" y="1"/>
              </a:cxn>
              <a:cxn ang="0">
                <a:pos x="1" y="0"/>
              </a:cxn>
              <a:cxn ang="0">
                <a:pos x="13" y="0"/>
              </a:cxn>
              <a:cxn ang="0">
                <a:pos x="13" y="1"/>
              </a:cxn>
              <a:cxn ang="0">
                <a:pos x="13" y="2"/>
              </a:cxn>
            </a:cxnLst>
            <a:rect l="0" t="0" r="r" b="b"/>
            <a:pathLst>
              <a:path w="13" h="3">
                <a:moveTo>
                  <a:pt x="13" y="2"/>
                </a:moveTo>
                <a:cubicBezTo>
                  <a:pt x="13" y="2"/>
                  <a:pt x="13" y="3"/>
                  <a:pt x="13" y="3"/>
                </a:cubicBezTo>
                <a:cubicBezTo>
                  <a:pt x="1" y="3"/>
                  <a:pt x="1" y="3"/>
                  <a:pt x="1" y="3"/>
                </a:cubicBezTo>
                <a:cubicBezTo>
                  <a:pt x="0" y="3"/>
                  <a:pt x="0" y="2"/>
                  <a:pt x="0" y="2"/>
                </a:cubicBezTo>
                <a:cubicBezTo>
                  <a:pt x="0" y="1"/>
                  <a:pt x="0" y="1"/>
                  <a:pt x="0" y="1"/>
                </a:cubicBezTo>
                <a:cubicBezTo>
                  <a:pt x="0" y="1"/>
                  <a:pt x="0" y="0"/>
                  <a:pt x="1" y="0"/>
                </a:cubicBezTo>
                <a:cubicBezTo>
                  <a:pt x="13" y="0"/>
                  <a:pt x="13" y="0"/>
                  <a:pt x="13" y="0"/>
                </a:cubicBezTo>
                <a:cubicBezTo>
                  <a:pt x="13" y="0"/>
                  <a:pt x="13" y="1"/>
                  <a:pt x="13" y="1"/>
                </a:cubicBezTo>
                <a:lnTo>
                  <a:pt x="1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0" name="任意多边形 29"/>
          <p:cNvSpPr/>
          <p:nvPr>
            <p:custDataLst>
              <p:tags r:id="rId24"/>
            </p:custDataLst>
          </p:nvPr>
        </p:nvSpPr>
        <p:spPr bwMode="auto">
          <a:xfrm>
            <a:off x="4862878" y="3651694"/>
            <a:ext cx="58231" cy="6240"/>
          </a:xfrm>
          <a:custGeom>
            <a:avLst/>
            <a:gdLst/>
            <a:ahLst/>
            <a:cxnLst>
              <a:cxn ang="0">
                <a:pos x="20" y="1"/>
              </a:cxn>
              <a:cxn ang="0">
                <a:pos x="19" y="2"/>
              </a:cxn>
              <a:cxn ang="0">
                <a:pos x="1" y="2"/>
              </a:cxn>
              <a:cxn ang="0">
                <a:pos x="0" y="1"/>
              </a:cxn>
              <a:cxn ang="0">
                <a:pos x="0" y="1"/>
              </a:cxn>
              <a:cxn ang="0">
                <a:pos x="1" y="0"/>
              </a:cxn>
              <a:cxn ang="0">
                <a:pos x="19" y="0"/>
              </a:cxn>
              <a:cxn ang="0">
                <a:pos x="20" y="1"/>
              </a:cxn>
            </a:cxnLst>
            <a:rect l="0" t="0" r="r" b="b"/>
            <a:pathLst>
              <a:path w="20" h="2">
                <a:moveTo>
                  <a:pt x="20" y="1"/>
                </a:moveTo>
                <a:cubicBezTo>
                  <a:pt x="20" y="2"/>
                  <a:pt x="20" y="2"/>
                  <a:pt x="19" y="2"/>
                </a:cubicBezTo>
                <a:cubicBezTo>
                  <a:pt x="1" y="2"/>
                  <a:pt x="1" y="2"/>
                  <a:pt x="1" y="2"/>
                </a:cubicBezTo>
                <a:cubicBezTo>
                  <a:pt x="1" y="2"/>
                  <a:pt x="0" y="2"/>
                  <a:pt x="0" y="1"/>
                </a:cubicBezTo>
                <a:cubicBezTo>
                  <a:pt x="0" y="1"/>
                  <a:pt x="0" y="1"/>
                  <a:pt x="0" y="1"/>
                </a:cubicBezTo>
                <a:cubicBezTo>
                  <a:pt x="0" y="0"/>
                  <a:pt x="1" y="0"/>
                  <a:pt x="1" y="0"/>
                </a:cubicBezTo>
                <a:cubicBezTo>
                  <a:pt x="19" y="0"/>
                  <a:pt x="19" y="0"/>
                  <a:pt x="19" y="0"/>
                </a:cubicBezTo>
                <a:cubicBezTo>
                  <a:pt x="20" y="0"/>
                  <a:pt x="20" y="0"/>
                  <a:pt x="20"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1" name="任意多边形 30"/>
          <p:cNvSpPr/>
          <p:nvPr>
            <p:custDataLst>
              <p:tags r:id="rId25"/>
            </p:custDataLst>
          </p:nvPr>
        </p:nvSpPr>
        <p:spPr bwMode="auto">
          <a:xfrm>
            <a:off x="4862878" y="3674570"/>
            <a:ext cx="97746" cy="10399"/>
          </a:xfrm>
          <a:custGeom>
            <a:avLst/>
            <a:gdLst/>
            <a:ahLst/>
            <a:cxnLst>
              <a:cxn ang="0">
                <a:pos x="33" y="2"/>
              </a:cxn>
              <a:cxn ang="0">
                <a:pos x="32" y="3"/>
              </a:cxn>
              <a:cxn ang="0">
                <a:pos x="1" y="3"/>
              </a:cxn>
              <a:cxn ang="0">
                <a:pos x="0" y="2"/>
              </a:cxn>
              <a:cxn ang="0">
                <a:pos x="0" y="1"/>
              </a:cxn>
              <a:cxn ang="0">
                <a:pos x="1" y="0"/>
              </a:cxn>
              <a:cxn ang="0">
                <a:pos x="32" y="0"/>
              </a:cxn>
              <a:cxn ang="0">
                <a:pos x="33" y="1"/>
              </a:cxn>
              <a:cxn ang="0">
                <a:pos x="33" y="2"/>
              </a:cxn>
            </a:cxnLst>
            <a:rect l="0" t="0" r="r" b="b"/>
            <a:pathLst>
              <a:path w="33" h="3">
                <a:moveTo>
                  <a:pt x="33" y="2"/>
                </a:moveTo>
                <a:cubicBezTo>
                  <a:pt x="33" y="2"/>
                  <a:pt x="32" y="3"/>
                  <a:pt x="32" y="3"/>
                </a:cubicBezTo>
                <a:cubicBezTo>
                  <a:pt x="1" y="3"/>
                  <a:pt x="1" y="3"/>
                  <a:pt x="1" y="3"/>
                </a:cubicBezTo>
                <a:cubicBezTo>
                  <a:pt x="1" y="3"/>
                  <a:pt x="0" y="2"/>
                  <a:pt x="0" y="2"/>
                </a:cubicBezTo>
                <a:cubicBezTo>
                  <a:pt x="0" y="1"/>
                  <a:pt x="0" y="1"/>
                  <a:pt x="0" y="1"/>
                </a:cubicBezTo>
                <a:cubicBezTo>
                  <a:pt x="0" y="1"/>
                  <a:pt x="1" y="0"/>
                  <a:pt x="1" y="0"/>
                </a:cubicBezTo>
                <a:cubicBezTo>
                  <a:pt x="32" y="0"/>
                  <a:pt x="32" y="0"/>
                  <a:pt x="32" y="0"/>
                </a:cubicBezTo>
                <a:cubicBezTo>
                  <a:pt x="32" y="0"/>
                  <a:pt x="33" y="1"/>
                  <a:pt x="33" y="1"/>
                </a:cubicBezTo>
                <a:lnTo>
                  <a:pt x="3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2" name="任意多边形 31"/>
          <p:cNvSpPr/>
          <p:nvPr>
            <p:custDataLst>
              <p:tags r:id="rId26"/>
            </p:custDataLst>
          </p:nvPr>
        </p:nvSpPr>
        <p:spPr bwMode="auto">
          <a:xfrm>
            <a:off x="4835842" y="3585144"/>
            <a:ext cx="151818" cy="180933"/>
          </a:xfrm>
          <a:custGeom>
            <a:avLst/>
            <a:gdLst/>
            <a:ahLst/>
            <a:cxnLst>
              <a:cxn ang="0">
                <a:pos x="47" y="58"/>
              </a:cxn>
              <a:cxn ang="0">
                <a:pos x="3" y="58"/>
              </a:cxn>
              <a:cxn ang="0">
                <a:pos x="3" y="57"/>
              </a:cxn>
              <a:cxn ang="0">
                <a:pos x="3" y="4"/>
              </a:cxn>
              <a:cxn ang="0">
                <a:pos x="4" y="3"/>
              </a:cxn>
              <a:cxn ang="0">
                <a:pos x="28" y="3"/>
              </a:cxn>
              <a:cxn ang="0">
                <a:pos x="29" y="5"/>
              </a:cxn>
              <a:cxn ang="0">
                <a:pos x="29" y="16"/>
              </a:cxn>
              <a:cxn ang="0">
                <a:pos x="33" y="20"/>
              </a:cxn>
              <a:cxn ang="0">
                <a:pos x="48" y="20"/>
              </a:cxn>
              <a:cxn ang="0">
                <a:pos x="48" y="21"/>
              </a:cxn>
              <a:cxn ang="0">
                <a:pos x="48" y="57"/>
              </a:cxn>
              <a:cxn ang="0">
                <a:pos x="47" y="58"/>
              </a:cxn>
              <a:cxn ang="0">
                <a:pos x="32" y="6"/>
              </a:cxn>
              <a:cxn ang="0">
                <a:pos x="33" y="6"/>
              </a:cxn>
              <a:cxn ang="0">
                <a:pos x="45" y="16"/>
              </a:cxn>
              <a:cxn ang="0">
                <a:pos x="45" y="17"/>
              </a:cxn>
              <a:cxn ang="0">
                <a:pos x="33" y="17"/>
              </a:cxn>
              <a:cxn ang="0">
                <a:pos x="32" y="16"/>
              </a:cxn>
              <a:cxn ang="0">
                <a:pos x="32" y="6"/>
              </a:cxn>
              <a:cxn ang="0">
                <a:pos x="49" y="15"/>
              </a:cxn>
              <a:cxn ang="0">
                <a:pos x="33" y="2"/>
              </a:cxn>
              <a:cxn ang="0">
                <a:pos x="28" y="0"/>
              </a:cxn>
              <a:cxn ang="0">
                <a:pos x="4" y="0"/>
              </a:cxn>
              <a:cxn ang="0">
                <a:pos x="0" y="4"/>
              </a:cxn>
              <a:cxn ang="0">
                <a:pos x="0" y="57"/>
              </a:cxn>
              <a:cxn ang="0">
                <a:pos x="4" y="60"/>
              </a:cxn>
              <a:cxn ang="0">
                <a:pos x="47" y="60"/>
              </a:cxn>
              <a:cxn ang="0">
                <a:pos x="51" y="57"/>
              </a:cxn>
              <a:cxn ang="0">
                <a:pos x="51" y="20"/>
              </a:cxn>
              <a:cxn ang="0">
                <a:pos x="49" y="15"/>
              </a:cxn>
            </a:cxnLst>
            <a:rect l="0" t="0" r="r" b="b"/>
            <a:pathLst>
              <a:path w="51" h="60">
                <a:moveTo>
                  <a:pt x="47" y="58"/>
                </a:moveTo>
                <a:cubicBezTo>
                  <a:pt x="3" y="58"/>
                  <a:pt x="3" y="58"/>
                  <a:pt x="3" y="58"/>
                </a:cubicBezTo>
                <a:cubicBezTo>
                  <a:pt x="3" y="58"/>
                  <a:pt x="3" y="58"/>
                  <a:pt x="3" y="57"/>
                </a:cubicBezTo>
                <a:cubicBezTo>
                  <a:pt x="3" y="4"/>
                  <a:pt x="3" y="4"/>
                  <a:pt x="3" y="4"/>
                </a:cubicBezTo>
                <a:cubicBezTo>
                  <a:pt x="3" y="4"/>
                  <a:pt x="3" y="3"/>
                  <a:pt x="4" y="3"/>
                </a:cubicBezTo>
                <a:cubicBezTo>
                  <a:pt x="28" y="3"/>
                  <a:pt x="28" y="3"/>
                  <a:pt x="28" y="3"/>
                </a:cubicBezTo>
                <a:cubicBezTo>
                  <a:pt x="29" y="3"/>
                  <a:pt x="29" y="3"/>
                  <a:pt x="29" y="5"/>
                </a:cubicBezTo>
                <a:cubicBezTo>
                  <a:pt x="29" y="16"/>
                  <a:pt x="29" y="16"/>
                  <a:pt x="29" y="16"/>
                </a:cubicBezTo>
                <a:cubicBezTo>
                  <a:pt x="29" y="18"/>
                  <a:pt x="31" y="20"/>
                  <a:pt x="33" y="20"/>
                </a:cubicBezTo>
                <a:cubicBezTo>
                  <a:pt x="48" y="20"/>
                  <a:pt x="48" y="20"/>
                  <a:pt x="48" y="20"/>
                </a:cubicBezTo>
                <a:cubicBezTo>
                  <a:pt x="48" y="20"/>
                  <a:pt x="48" y="20"/>
                  <a:pt x="48" y="21"/>
                </a:cubicBezTo>
                <a:cubicBezTo>
                  <a:pt x="48" y="57"/>
                  <a:pt x="48" y="57"/>
                  <a:pt x="48" y="57"/>
                </a:cubicBezTo>
                <a:cubicBezTo>
                  <a:pt x="48" y="57"/>
                  <a:pt x="48" y="58"/>
                  <a:pt x="47" y="58"/>
                </a:cubicBezTo>
                <a:moveTo>
                  <a:pt x="32" y="6"/>
                </a:moveTo>
                <a:cubicBezTo>
                  <a:pt x="32" y="5"/>
                  <a:pt x="33" y="6"/>
                  <a:pt x="33" y="6"/>
                </a:cubicBezTo>
                <a:cubicBezTo>
                  <a:pt x="45" y="16"/>
                  <a:pt x="45" y="16"/>
                  <a:pt x="45" y="16"/>
                </a:cubicBezTo>
                <a:cubicBezTo>
                  <a:pt x="45" y="16"/>
                  <a:pt x="46" y="17"/>
                  <a:pt x="45" y="17"/>
                </a:cubicBezTo>
                <a:cubicBezTo>
                  <a:pt x="33" y="17"/>
                  <a:pt x="33" y="17"/>
                  <a:pt x="33" y="17"/>
                </a:cubicBezTo>
                <a:cubicBezTo>
                  <a:pt x="33" y="17"/>
                  <a:pt x="32" y="17"/>
                  <a:pt x="32" y="16"/>
                </a:cubicBezTo>
                <a:lnTo>
                  <a:pt x="32" y="6"/>
                </a:lnTo>
                <a:close/>
                <a:moveTo>
                  <a:pt x="49" y="15"/>
                </a:moveTo>
                <a:cubicBezTo>
                  <a:pt x="33" y="2"/>
                  <a:pt x="33" y="2"/>
                  <a:pt x="33" y="2"/>
                </a:cubicBezTo>
                <a:cubicBezTo>
                  <a:pt x="32" y="1"/>
                  <a:pt x="30" y="0"/>
                  <a:pt x="28" y="0"/>
                </a:cubicBezTo>
                <a:cubicBezTo>
                  <a:pt x="4" y="0"/>
                  <a:pt x="4" y="0"/>
                  <a:pt x="4" y="0"/>
                </a:cubicBezTo>
                <a:cubicBezTo>
                  <a:pt x="2" y="0"/>
                  <a:pt x="0" y="2"/>
                  <a:pt x="0" y="4"/>
                </a:cubicBezTo>
                <a:cubicBezTo>
                  <a:pt x="0" y="57"/>
                  <a:pt x="0" y="57"/>
                  <a:pt x="0" y="57"/>
                </a:cubicBezTo>
                <a:cubicBezTo>
                  <a:pt x="0" y="60"/>
                  <a:pt x="4" y="60"/>
                  <a:pt x="4" y="60"/>
                </a:cubicBezTo>
                <a:cubicBezTo>
                  <a:pt x="47" y="60"/>
                  <a:pt x="47" y="60"/>
                  <a:pt x="47" y="60"/>
                </a:cubicBezTo>
                <a:cubicBezTo>
                  <a:pt x="49" y="60"/>
                  <a:pt x="51" y="59"/>
                  <a:pt x="51" y="57"/>
                </a:cubicBezTo>
                <a:cubicBezTo>
                  <a:pt x="51" y="20"/>
                  <a:pt x="51" y="20"/>
                  <a:pt x="51" y="20"/>
                </a:cubicBezTo>
                <a:cubicBezTo>
                  <a:pt x="51" y="18"/>
                  <a:pt x="50" y="16"/>
                  <a:pt x="49" y="1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3" name="任意多边形 32"/>
          <p:cNvSpPr/>
          <p:nvPr>
            <p:custDataLst>
              <p:tags r:id="rId27"/>
            </p:custDataLst>
          </p:nvPr>
        </p:nvSpPr>
        <p:spPr bwMode="auto">
          <a:xfrm>
            <a:off x="4634112" y="3431248"/>
            <a:ext cx="351469" cy="324430"/>
          </a:xfrm>
          <a:custGeom>
            <a:avLst/>
            <a:gdLst/>
            <a:ahLst/>
            <a:cxnLst>
              <a:cxn ang="0">
                <a:pos x="37" y="7"/>
              </a:cxn>
              <a:cxn ang="0">
                <a:pos x="37" y="7"/>
              </a:cxn>
              <a:cxn ang="0">
                <a:pos x="79" y="7"/>
              </a:cxn>
              <a:cxn ang="0">
                <a:pos x="80" y="8"/>
              </a:cxn>
              <a:cxn ang="0">
                <a:pos x="80" y="14"/>
              </a:cxn>
              <a:cxn ang="0">
                <a:pos x="79" y="14"/>
              </a:cxn>
              <a:cxn ang="0">
                <a:pos x="37" y="14"/>
              </a:cxn>
              <a:cxn ang="0">
                <a:pos x="37" y="14"/>
              </a:cxn>
              <a:cxn ang="0">
                <a:pos x="37" y="7"/>
              </a:cxn>
              <a:cxn ang="0">
                <a:pos x="61" y="102"/>
              </a:cxn>
              <a:cxn ang="0">
                <a:pos x="60" y="101"/>
              </a:cxn>
              <a:cxn ang="0">
                <a:pos x="13" y="101"/>
              </a:cxn>
              <a:cxn ang="0">
                <a:pos x="10" y="99"/>
              </a:cxn>
              <a:cxn ang="0">
                <a:pos x="10" y="74"/>
              </a:cxn>
              <a:cxn ang="0">
                <a:pos x="11" y="73"/>
              </a:cxn>
              <a:cxn ang="0">
                <a:pos x="17" y="73"/>
              </a:cxn>
              <a:cxn ang="0">
                <a:pos x="18" y="72"/>
              </a:cxn>
              <a:cxn ang="0">
                <a:pos x="18" y="66"/>
              </a:cxn>
              <a:cxn ang="0">
                <a:pos x="24" y="57"/>
              </a:cxn>
              <a:cxn ang="0">
                <a:pos x="42" y="57"/>
              </a:cxn>
              <a:cxn ang="0">
                <a:pos x="48" y="66"/>
              </a:cxn>
              <a:cxn ang="0">
                <a:pos x="48" y="72"/>
              </a:cxn>
              <a:cxn ang="0">
                <a:pos x="49" y="73"/>
              </a:cxn>
              <a:cxn ang="0">
                <a:pos x="60" y="73"/>
              </a:cxn>
              <a:cxn ang="0">
                <a:pos x="61" y="72"/>
              </a:cxn>
              <a:cxn ang="0">
                <a:pos x="61" y="53"/>
              </a:cxn>
              <a:cxn ang="0">
                <a:pos x="69" y="45"/>
              </a:cxn>
              <a:cxn ang="0">
                <a:pos x="96" y="45"/>
              </a:cxn>
              <a:cxn ang="0">
                <a:pos x="104" y="48"/>
              </a:cxn>
              <a:cxn ang="0">
                <a:pos x="116" y="58"/>
              </a:cxn>
              <a:cxn ang="0">
                <a:pos x="117" y="57"/>
              </a:cxn>
              <a:cxn ang="0">
                <a:pos x="117" y="20"/>
              </a:cxn>
              <a:cxn ang="0">
                <a:pos x="111" y="14"/>
              </a:cxn>
              <a:cxn ang="0">
                <a:pos x="87" y="14"/>
              </a:cxn>
              <a:cxn ang="0">
                <a:pos x="86" y="14"/>
              </a:cxn>
              <a:cxn ang="0">
                <a:pos x="86" y="7"/>
              </a:cxn>
              <a:cxn ang="0">
                <a:pos x="80" y="0"/>
              </a:cxn>
              <a:cxn ang="0">
                <a:pos x="37" y="0"/>
              </a:cxn>
              <a:cxn ang="0">
                <a:pos x="30" y="7"/>
              </a:cxn>
              <a:cxn ang="0">
                <a:pos x="30" y="14"/>
              </a:cxn>
              <a:cxn ang="0">
                <a:pos x="30" y="14"/>
              </a:cxn>
              <a:cxn ang="0">
                <a:pos x="6" y="14"/>
              </a:cxn>
              <a:cxn ang="0">
                <a:pos x="0" y="20"/>
              </a:cxn>
              <a:cxn ang="0">
                <a:pos x="0" y="67"/>
              </a:cxn>
              <a:cxn ang="0">
                <a:pos x="3" y="72"/>
              </a:cxn>
              <a:cxn ang="0">
                <a:pos x="4" y="74"/>
              </a:cxn>
              <a:cxn ang="0">
                <a:pos x="4" y="99"/>
              </a:cxn>
              <a:cxn ang="0">
                <a:pos x="13" y="108"/>
              </a:cxn>
              <a:cxn ang="0">
                <a:pos x="61" y="108"/>
              </a:cxn>
              <a:cxn ang="0">
                <a:pos x="61" y="108"/>
              </a:cxn>
              <a:cxn ang="0">
                <a:pos x="61" y="102"/>
              </a:cxn>
            </a:cxnLst>
            <a:rect l="0" t="0" r="r" b="b"/>
            <a:pathLst>
              <a:path w="117" h="108">
                <a:moveTo>
                  <a:pt x="37" y="7"/>
                </a:moveTo>
                <a:cubicBezTo>
                  <a:pt x="37" y="7"/>
                  <a:pt x="37" y="7"/>
                  <a:pt x="37" y="7"/>
                </a:cubicBezTo>
                <a:cubicBezTo>
                  <a:pt x="79" y="7"/>
                  <a:pt x="79" y="7"/>
                  <a:pt x="79" y="7"/>
                </a:cubicBezTo>
                <a:cubicBezTo>
                  <a:pt x="79" y="7"/>
                  <a:pt x="80" y="7"/>
                  <a:pt x="80" y="8"/>
                </a:cubicBezTo>
                <a:cubicBezTo>
                  <a:pt x="80" y="14"/>
                  <a:pt x="80" y="14"/>
                  <a:pt x="80" y="14"/>
                </a:cubicBezTo>
                <a:cubicBezTo>
                  <a:pt x="80" y="14"/>
                  <a:pt x="79" y="14"/>
                  <a:pt x="79" y="14"/>
                </a:cubicBezTo>
                <a:cubicBezTo>
                  <a:pt x="37" y="14"/>
                  <a:pt x="37" y="14"/>
                  <a:pt x="37" y="14"/>
                </a:cubicBezTo>
                <a:cubicBezTo>
                  <a:pt x="37" y="14"/>
                  <a:pt x="37" y="14"/>
                  <a:pt x="37" y="14"/>
                </a:cubicBezTo>
                <a:lnTo>
                  <a:pt x="37" y="7"/>
                </a:lnTo>
                <a:close/>
                <a:moveTo>
                  <a:pt x="61" y="102"/>
                </a:moveTo>
                <a:cubicBezTo>
                  <a:pt x="61" y="101"/>
                  <a:pt x="60" y="101"/>
                  <a:pt x="60" y="101"/>
                </a:cubicBezTo>
                <a:cubicBezTo>
                  <a:pt x="13" y="101"/>
                  <a:pt x="13" y="101"/>
                  <a:pt x="13" y="101"/>
                </a:cubicBezTo>
                <a:cubicBezTo>
                  <a:pt x="11" y="101"/>
                  <a:pt x="10" y="100"/>
                  <a:pt x="10" y="99"/>
                </a:cubicBezTo>
                <a:cubicBezTo>
                  <a:pt x="10" y="74"/>
                  <a:pt x="10" y="74"/>
                  <a:pt x="10" y="74"/>
                </a:cubicBezTo>
                <a:cubicBezTo>
                  <a:pt x="10" y="74"/>
                  <a:pt x="10" y="73"/>
                  <a:pt x="11" y="73"/>
                </a:cubicBezTo>
                <a:cubicBezTo>
                  <a:pt x="17" y="73"/>
                  <a:pt x="17" y="73"/>
                  <a:pt x="17" y="73"/>
                </a:cubicBezTo>
                <a:cubicBezTo>
                  <a:pt x="17" y="73"/>
                  <a:pt x="18" y="73"/>
                  <a:pt x="18" y="72"/>
                </a:cubicBezTo>
                <a:cubicBezTo>
                  <a:pt x="18" y="66"/>
                  <a:pt x="18" y="66"/>
                  <a:pt x="18" y="66"/>
                </a:cubicBezTo>
                <a:cubicBezTo>
                  <a:pt x="18" y="63"/>
                  <a:pt x="18" y="57"/>
                  <a:pt x="24" y="57"/>
                </a:cubicBezTo>
                <a:cubicBezTo>
                  <a:pt x="42" y="57"/>
                  <a:pt x="42" y="57"/>
                  <a:pt x="42" y="57"/>
                </a:cubicBezTo>
                <a:cubicBezTo>
                  <a:pt x="47" y="57"/>
                  <a:pt x="48" y="63"/>
                  <a:pt x="48" y="66"/>
                </a:cubicBezTo>
                <a:cubicBezTo>
                  <a:pt x="48" y="72"/>
                  <a:pt x="48" y="72"/>
                  <a:pt x="48" y="72"/>
                </a:cubicBezTo>
                <a:cubicBezTo>
                  <a:pt x="48" y="73"/>
                  <a:pt x="49" y="73"/>
                  <a:pt x="49" y="73"/>
                </a:cubicBezTo>
                <a:cubicBezTo>
                  <a:pt x="60" y="73"/>
                  <a:pt x="60" y="73"/>
                  <a:pt x="60" y="73"/>
                </a:cubicBezTo>
                <a:cubicBezTo>
                  <a:pt x="61" y="73"/>
                  <a:pt x="61" y="72"/>
                  <a:pt x="61" y="72"/>
                </a:cubicBezTo>
                <a:cubicBezTo>
                  <a:pt x="61" y="53"/>
                  <a:pt x="61" y="53"/>
                  <a:pt x="61" y="53"/>
                </a:cubicBezTo>
                <a:cubicBezTo>
                  <a:pt x="61" y="48"/>
                  <a:pt x="65" y="45"/>
                  <a:pt x="69" y="45"/>
                </a:cubicBezTo>
                <a:cubicBezTo>
                  <a:pt x="96" y="45"/>
                  <a:pt x="96" y="45"/>
                  <a:pt x="96" y="45"/>
                </a:cubicBezTo>
                <a:cubicBezTo>
                  <a:pt x="99" y="45"/>
                  <a:pt x="102" y="46"/>
                  <a:pt x="104" y="48"/>
                </a:cubicBezTo>
                <a:cubicBezTo>
                  <a:pt x="104" y="48"/>
                  <a:pt x="113" y="55"/>
                  <a:pt x="116" y="58"/>
                </a:cubicBezTo>
                <a:cubicBezTo>
                  <a:pt x="116" y="58"/>
                  <a:pt x="117" y="58"/>
                  <a:pt x="117" y="57"/>
                </a:cubicBezTo>
                <a:cubicBezTo>
                  <a:pt x="117" y="20"/>
                  <a:pt x="117" y="20"/>
                  <a:pt x="117" y="20"/>
                </a:cubicBezTo>
                <a:cubicBezTo>
                  <a:pt x="117" y="17"/>
                  <a:pt x="114" y="14"/>
                  <a:pt x="111" y="14"/>
                </a:cubicBezTo>
                <a:cubicBezTo>
                  <a:pt x="87" y="14"/>
                  <a:pt x="87" y="14"/>
                  <a:pt x="87" y="14"/>
                </a:cubicBezTo>
                <a:cubicBezTo>
                  <a:pt x="87" y="14"/>
                  <a:pt x="86" y="14"/>
                  <a:pt x="86" y="14"/>
                </a:cubicBezTo>
                <a:cubicBezTo>
                  <a:pt x="86" y="7"/>
                  <a:pt x="86" y="7"/>
                  <a:pt x="86" y="7"/>
                </a:cubicBezTo>
                <a:cubicBezTo>
                  <a:pt x="86" y="3"/>
                  <a:pt x="83" y="0"/>
                  <a:pt x="80" y="0"/>
                </a:cubicBezTo>
                <a:cubicBezTo>
                  <a:pt x="37" y="0"/>
                  <a:pt x="37" y="0"/>
                  <a:pt x="37" y="0"/>
                </a:cubicBezTo>
                <a:cubicBezTo>
                  <a:pt x="33" y="0"/>
                  <a:pt x="30" y="3"/>
                  <a:pt x="30" y="7"/>
                </a:cubicBezTo>
                <a:cubicBezTo>
                  <a:pt x="30" y="14"/>
                  <a:pt x="30" y="14"/>
                  <a:pt x="30" y="14"/>
                </a:cubicBezTo>
                <a:cubicBezTo>
                  <a:pt x="30" y="14"/>
                  <a:pt x="30" y="14"/>
                  <a:pt x="30" y="14"/>
                </a:cubicBezTo>
                <a:cubicBezTo>
                  <a:pt x="6" y="14"/>
                  <a:pt x="6" y="14"/>
                  <a:pt x="6" y="14"/>
                </a:cubicBezTo>
                <a:cubicBezTo>
                  <a:pt x="2" y="14"/>
                  <a:pt x="0" y="17"/>
                  <a:pt x="0" y="20"/>
                </a:cubicBezTo>
                <a:cubicBezTo>
                  <a:pt x="0" y="67"/>
                  <a:pt x="0" y="67"/>
                  <a:pt x="0" y="67"/>
                </a:cubicBezTo>
                <a:cubicBezTo>
                  <a:pt x="0" y="70"/>
                  <a:pt x="1" y="71"/>
                  <a:pt x="3" y="72"/>
                </a:cubicBezTo>
                <a:cubicBezTo>
                  <a:pt x="3" y="73"/>
                  <a:pt x="4" y="73"/>
                  <a:pt x="4" y="74"/>
                </a:cubicBezTo>
                <a:cubicBezTo>
                  <a:pt x="4" y="99"/>
                  <a:pt x="4" y="99"/>
                  <a:pt x="4" y="99"/>
                </a:cubicBezTo>
                <a:cubicBezTo>
                  <a:pt x="4" y="104"/>
                  <a:pt x="8" y="108"/>
                  <a:pt x="13" y="108"/>
                </a:cubicBezTo>
                <a:cubicBezTo>
                  <a:pt x="61" y="108"/>
                  <a:pt x="61" y="108"/>
                  <a:pt x="61" y="108"/>
                </a:cubicBezTo>
                <a:cubicBezTo>
                  <a:pt x="61" y="108"/>
                  <a:pt x="61" y="108"/>
                  <a:pt x="61" y="108"/>
                </a:cubicBezTo>
                <a:lnTo>
                  <a:pt x="61" y="10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16" name="文本框 15"/>
          <p:cNvSpPr txBox="1"/>
          <p:nvPr>
            <p:custDataLst>
              <p:tags r:id="rId28"/>
            </p:custDataLst>
          </p:nvPr>
        </p:nvSpPr>
        <p:spPr bwMode="auto">
          <a:xfrm>
            <a:off x="1095375" y="1651674"/>
            <a:ext cx="3170420" cy="408709"/>
          </a:xfrm>
          <a:prstGeom prst="rect">
            <a:avLst/>
          </a:prstGeom>
          <a:noFill/>
        </p:spPr>
        <p:txBody>
          <a:bodyPr wrap="square" lIns="90000" tIns="46800" rIns="90000" bIns="0" anchor="b" anchorCtr="0">
            <a:normAutofit/>
          </a:bodyPr>
          <a:p>
            <a:pPr algn="r" latinLnBrk="0">
              <a:lnSpc>
                <a:spcPct val="120000"/>
              </a:lnSpc>
            </a:pPr>
            <a:r>
              <a:rPr lang="en-US" altLang="zh-CN" b="1" spc="300" dirty="0">
                <a:solidFill>
                  <a:srgbClr val="1F74AD">
                    <a:lumMod val="100000"/>
                  </a:srgbClr>
                </a:solidFill>
                <a:effectLst/>
                <a:latin typeface="微软雅黑" pitchFamily="34" charset="-122"/>
                <a:ea typeface="微软雅黑" pitchFamily="34" charset="-122"/>
                <a:cs typeface="+mn-ea"/>
              </a:rPr>
              <a:t>why </a:t>
            </a:r>
            <a:r>
              <a:rPr lang="zh-CN" altLang="en-US" b="1" spc="300" dirty="0">
                <a:solidFill>
                  <a:srgbClr val="1F74AD">
                    <a:lumMod val="100000"/>
                  </a:srgbClr>
                </a:solidFill>
                <a:effectLst/>
                <a:latin typeface="微软雅黑" pitchFamily="34" charset="-122"/>
                <a:ea typeface="微软雅黑" pitchFamily="34" charset="-122"/>
                <a:cs typeface="+mn-ea"/>
              </a:rPr>
              <a:t>大数据</a:t>
            </a:r>
            <a:endParaRPr lang="zh-CN" altLang="en-US" b="1" spc="300" dirty="0">
              <a:solidFill>
                <a:srgbClr val="1F74AD">
                  <a:lumMod val="100000"/>
                </a:srgbClr>
              </a:solidFill>
              <a:effectLst/>
              <a:latin typeface="微软雅黑" pitchFamily="34" charset="-122"/>
              <a:ea typeface="微软雅黑" pitchFamily="34" charset="-122"/>
              <a:cs typeface="+mn-ea"/>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14020" y="1800860"/>
            <a:ext cx="11364595" cy="4351655"/>
          </a:xfrm>
        </p:spPr>
        <p:txBody>
          <a:bodyPr/>
          <a:p>
            <a:pPr marL="0" indent="0" fontAlgn="auto">
              <a:lnSpc>
                <a:spcPct val="150000"/>
              </a:lnSpc>
              <a:buNone/>
            </a:pPr>
            <a:r>
              <a:rPr lang="en-US" altLang="zh-CN" sz="2000"/>
              <a:t> </a:t>
            </a:r>
            <a:r>
              <a:rPr lang="zh-CN" altLang="en-US" sz="2000"/>
              <a:t>是一个使用简单的软件框架，基于它写出来的应用程序能够运行在由上千个机器组成的大型集群上</a:t>
            </a:r>
            <a:endParaRPr lang="zh-CN" altLang="en-US" sz="2000"/>
          </a:p>
        </p:txBody>
      </p:sp>
      <p:pic>
        <p:nvPicPr>
          <p:cNvPr id="5" name="图片 4"/>
          <p:cNvPicPr>
            <a:picLocks noChangeAspect="1"/>
          </p:cNvPicPr>
          <p:nvPr/>
        </p:nvPicPr>
        <p:blipFill>
          <a:blip r:embed="rId1"/>
          <a:stretch>
            <a:fillRect/>
          </a:stretch>
        </p:blipFill>
        <p:spPr>
          <a:xfrm>
            <a:off x="1071245" y="2633980"/>
            <a:ext cx="9207500" cy="4001770"/>
          </a:xfrm>
          <a:prstGeom prst="rect">
            <a:avLst/>
          </a:prstGeom>
        </p:spPr>
      </p:pic>
      <p:sp>
        <p:nvSpPr>
          <p:cNvPr id="8" name="文本框 7"/>
          <p:cNvSpPr txBox="1"/>
          <p:nvPr/>
        </p:nvSpPr>
        <p:spPr>
          <a:xfrm>
            <a:off x="738505" y="838835"/>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en-US" altLang="zh-CN" sz="2800" b="1" dirty="0" smtClean="0">
                <a:latin typeface="微软雅黑" pitchFamily="34" charset="-122"/>
                <a:ea typeface="微软雅黑" pitchFamily="34" charset="-122"/>
              </a:rPr>
              <a:t>mapreduce</a:t>
            </a:r>
            <a:endParaRPr lang="en-US" altLang="zh-CN" sz="2800" b="1" dirty="0" smtClean="0">
              <a:latin typeface="微软雅黑" pitchFamily="34" charset="-122"/>
              <a:ea typeface="微软雅黑" pitchFamily="34"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tretch>
            <a:fillRect/>
          </a:stretch>
        </p:blipFill>
        <p:spPr>
          <a:xfrm>
            <a:off x="3766820" y="1825625"/>
            <a:ext cx="4177030" cy="4351655"/>
          </a:xfrm>
          <a:prstGeom prst="rect">
            <a:avLst/>
          </a:prstGeom>
        </p:spPr>
      </p:pic>
      <p:sp>
        <p:nvSpPr>
          <p:cNvPr id="8" name="文本框 7"/>
          <p:cNvSpPr txBox="1"/>
          <p:nvPr/>
        </p:nvSpPr>
        <p:spPr>
          <a:xfrm>
            <a:off x="838200" y="913765"/>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en-US" altLang="zh-CN" sz="2800" b="1" dirty="0" smtClean="0">
                <a:latin typeface="微软雅黑" pitchFamily="34" charset="-122"/>
                <a:ea typeface="微软雅黑" pitchFamily="34" charset="-122"/>
              </a:rPr>
              <a:t>hadoop</a:t>
            </a:r>
            <a:r>
              <a:rPr lang="zh-CN" altLang="en-US" sz="2800" b="1" dirty="0" smtClean="0">
                <a:latin typeface="微软雅黑" pitchFamily="34" charset="-122"/>
                <a:ea typeface="微软雅黑" pitchFamily="34" charset="-122"/>
              </a:rPr>
              <a:t>任务处理流程</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fontAlgn="auto">
              <a:lnSpc>
                <a:spcPct val="150000"/>
              </a:lnSpc>
            </a:pPr>
            <a:r>
              <a:rPr lang="zh-CN" altLang="en-US" sz="2000"/>
              <a:t>开源版本</a:t>
            </a:r>
            <a:endParaRPr lang="zh-CN" altLang="en-US" sz="2000"/>
          </a:p>
          <a:p>
            <a:pPr fontAlgn="auto">
              <a:lnSpc>
                <a:spcPct val="150000"/>
              </a:lnSpc>
            </a:pPr>
            <a:r>
              <a:rPr lang="zh-CN" altLang="en-US" sz="2000"/>
              <a:t>hortonworks研发了Ambari和hdp的大数据分析集成平台</a:t>
            </a:r>
            <a:endParaRPr lang="zh-CN" altLang="en-US" sz="2000"/>
          </a:p>
          <a:p>
            <a:pPr fontAlgn="auto">
              <a:lnSpc>
                <a:spcPct val="150000"/>
              </a:lnSpc>
            </a:pPr>
            <a:r>
              <a:rPr lang="zh-CN" altLang="en-US" sz="2000"/>
              <a:t>cloudera研发了cloudera manger和cdh大数据分析集成平台</a:t>
            </a:r>
            <a:endParaRPr lang="zh-CN" altLang="en-US" sz="2000"/>
          </a:p>
          <a:p>
            <a:pPr fontAlgn="auto">
              <a:lnSpc>
                <a:spcPct val="150000"/>
              </a:lnSpc>
            </a:pPr>
            <a:r>
              <a:rPr lang="zh-CN" altLang="en-US" sz="2000"/>
              <a:t>阿里</a:t>
            </a:r>
            <a:r>
              <a:rPr lang="en-US" altLang="zh-CN" sz="2000"/>
              <a:t>odps</a:t>
            </a:r>
            <a:endParaRPr lang="en-US" altLang="zh-CN" sz="2000"/>
          </a:p>
        </p:txBody>
      </p:sp>
      <p:sp>
        <p:nvSpPr>
          <p:cNvPr id="8" name="文本框 7"/>
          <p:cNvSpPr txBox="1"/>
          <p:nvPr/>
        </p:nvSpPr>
        <p:spPr>
          <a:xfrm>
            <a:off x="838200" y="913765"/>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en-US" altLang="zh-CN" sz="2800" b="1" dirty="0" smtClean="0">
                <a:latin typeface="微软雅黑" pitchFamily="34" charset="-122"/>
                <a:ea typeface="微软雅黑" pitchFamily="34" charset="-122"/>
              </a:rPr>
              <a:t>hadoop</a:t>
            </a:r>
            <a:r>
              <a:rPr lang="zh-CN" altLang="en-US" sz="2800" b="1" dirty="0" smtClean="0">
                <a:latin typeface="微软雅黑" pitchFamily="34" charset="-122"/>
                <a:ea typeface="微软雅黑" pitchFamily="34" charset="-122"/>
              </a:rPr>
              <a:t>主要产品</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menu.saveimg.savepath20180922191739"/>
          <p:cNvPicPr>
            <a:picLocks noChangeAspect="1"/>
          </p:cNvPicPr>
          <p:nvPr>
            <p:ph idx="1"/>
          </p:nvPr>
        </p:nvPicPr>
        <p:blipFill>
          <a:blip r:embed="rId1"/>
          <a:stretch>
            <a:fillRect/>
          </a:stretch>
        </p:blipFill>
        <p:spPr>
          <a:xfrm>
            <a:off x="15875" y="1820545"/>
            <a:ext cx="5515610" cy="4351655"/>
          </a:xfrm>
          <a:prstGeom prst="rect">
            <a:avLst/>
          </a:prstGeom>
        </p:spPr>
      </p:pic>
      <p:pic>
        <p:nvPicPr>
          <p:cNvPr id="5" name="图片 4"/>
          <p:cNvPicPr>
            <a:picLocks noChangeAspect="1"/>
          </p:cNvPicPr>
          <p:nvPr/>
        </p:nvPicPr>
        <p:blipFill>
          <a:blip r:embed="rId2"/>
          <a:stretch>
            <a:fillRect/>
          </a:stretch>
        </p:blipFill>
        <p:spPr>
          <a:xfrm>
            <a:off x="5638165" y="2279015"/>
            <a:ext cx="6462395" cy="3213735"/>
          </a:xfrm>
          <a:prstGeom prst="rect">
            <a:avLst/>
          </a:prstGeom>
        </p:spPr>
      </p:pic>
      <p:sp>
        <p:nvSpPr>
          <p:cNvPr id="8" name="文本框 7"/>
          <p:cNvSpPr txBox="1"/>
          <p:nvPr/>
        </p:nvSpPr>
        <p:spPr>
          <a:xfrm>
            <a:off x="838200" y="913765"/>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en-US" altLang="zh-CN" sz="2800" b="1" dirty="0" smtClean="0">
                <a:latin typeface="微软雅黑" pitchFamily="34" charset="-122"/>
                <a:ea typeface="微软雅黑" pitchFamily="34" charset="-122"/>
              </a:rPr>
              <a:t>hadoop</a:t>
            </a:r>
            <a:r>
              <a:rPr lang="zh-CN" altLang="en-US" sz="2800" b="1" dirty="0" smtClean="0">
                <a:latin typeface="微软雅黑" pitchFamily="34" charset="-122"/>
                <a:ea typeface="微软雅黑" pitchFamily="34" charset="-122"/>
              </a:rPr>
              <a:t>主要部署运维产品</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096010" y="1825625"/>
            <a:ext cx="9998710" cy="4351655"/>
          </a:xfrm>
          <a:prstGeom prst="rect">
            <a:avLst/>
          </a:prstGeom>
        </p:spPr>
      </p:pic>
      <p:sp>
        <p:nvSpPr>
          <p:cNvPr id="8" name="文本框 7"/>
          <p:cNvSpPr txBox="1"/>
          <p:nvPr/>
        </p:nvSpPr>
        <p:spPr>
          <a:xfrm>
            <a:off x="838200" y="913765"/>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en-US" altLang="zh-CN" sz="2800" b="1" dirty="0" smtClean="0">
                <a:latin typeface="微软雅黑" pitchFamily="34" charset="-122"/>
                <a:ea typeface="微软雅黑" pitchFamily="34" charset="-122"/>
              </a:rPr>
              <a:t>hadoop-</a:t>
            </a:r>
            <a:r>
              <a:rPr lang="zh-CN" altLang="en-US" sz="2800" b="1" dirty="0" smtClean="0">
                <a:latin typeface="微软雅黑" pitchFamily="34" charset="-122"/>
                <a:ea typeface="微软雅黑" pitchFamily="34" charset="-122"/>
              </a:rPr>
              <a:t>产品架构</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 name="任意多边形 51"/>
          <p:cNvSpPr/>
          <p:nvPr>
            <p:custDataLst>
              <p:tags r:id="rId1"/>
            </p:custDataLst>
          </p:nvPr>
        </p:nvSpPr>
        <p:spPr bwMode="auto">
          <a:xfrm>
            <a:off x="5999020" y="1435759"/>
            <a:ext cx="1967017" cy="2066031"/>
          </a:xfrm>
          <a:custGeom>
            <a:avLst/>
            <a:gdLst/>
            <a:ahLst/>
            <a:cxnLst>
              <a:cxn ang="0">
                <a:pos x="401" y="292"/>
              </a:cxn>
              <a:cxn ang="0">
                <a:pos x="0" y="0"/>
              </a:cxn>
              <a:cxn ang="0">
                <a:pos x="0" y="422"/>
              </a:cxn>
              <a:cxn ang="0">
                <a:pos x="401" y="292"/>
              </a:cxn>
            </a:cxnLst>
            <a:rect l="0" t="0" r="r" b="b"/>
            <a:pathLst>
              <a:path w="401" h="422">
                <a:moveTo>
                  <a:pt x="401" y="292"/>
                </a:moveTo>
                <a:cubicBezTo>
                  <a:pt x="346" y="122"/>
                  <a:pt x="187" y="0"/>
                  <a:pt x="0" y="0"/>
                </a:cubicBezTo>
                <a:cubicBezTo>
                  <a:pt x="0" y="422"/>
                  <a:pt x="0" y="422"/>
                  <a:pt x="0" y="422"/>
                </a:cubicBezTo>
                <a:lnTo>
                  <a:pt x="401" y="292"/>
                </a:lnTo>
                <a:close/>
              </a:path>
            </a:pathLst>
          </a:custGeom>
          <a:solidFill>
            <a:srgbClr val="3498DB"/>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3" name="任意多边形 52"/>
          <p:cNvSpPr/>
          <p:nvPr>
            <p:custDataLst>
              <p:tags r:id="rId2"/>
            </p:custDataLst>
          </p:nvPr>
        </p:nvSpPr>
        <p:spPr bwMode="auto">
          <a:xfrm>
            <a:off x="4052087" y="1435759"/>
            <a:ext cx="1967017" cy="2066031"/>
          </a:xfrm>
          <a:custGeom>
            <a:avLst/>
            <a:gdLst/>
            <a:ahLst/>
            <a:cxnLst>
              <a:cxn ang="0">
                <a:pos x="401" y="0"/>
              </a:cxn>
              <a:cxn ang="0">
                <a:pos x="0" y="292"/>
              </a:cxn>
              <a:cxn ang="0">
                <a:pos x="401" y="422"/>
              </a:cxn>
              <a:cxn ang="0">
                <a:pos x="401" y="0"/>
              </a:cxn>
            </a:cxnLst>
            <a:rect l="0" t="0" r="r" b="b"/>
            <a:pathLst>
              <a:path w="401" h="422">
                <a:moveTo>
                  <a:pt x="401" y="0"/>
                </a:moveTo>
                <a:cubicBezTo>
                  <a:pt x="213" y="0"/>
                  <a:pt x="54" y="122"/>
                  <a:pt x="0" y="292"/>
                </a:cubicBezTo>
                <a:cubicBezTo>
                  <a:pt x="401" y="422"/>
                  <a:pt x="401" y="422"/>
                  <a:pt x="401" y="422"/>
                </a:cubicBezTo>
                <a:lnTo>
                  <a:pt x="401" y="0"/>
                </a:lnTo>
                <a:close/>
              </a:path>
            </a:pathLst>
          </a:custGeom>
          <a:solidFill>
            <a:srgbClr val="1F74AD"/>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4" name="任意多边形 53"/>
          <p:cNvSpPr/>
          <p:nvPr>
            <p:custDataLst>
              <p:tags r:id="rId3"/>
            </p:custDataLst>
          </p:nvPr>
        </p:nvSpPr>
        <p:spPr bwMode="auto">
          <a:xfrm>
            <a:off x="5984612" y="2819219"/>
            <a:ext cx="2066031" cy="2303657"/>
          </a:xfrm>
          <a:custGeom>
            <a:avLst/>
            <a:gdLst/>
            <a:ahLst/>
            <a:cxnLst>
              <a:cxn ang="0">
                <a:pos x="421" y="129"/>
              </a:cxn>
              <a:cxn ang="0">
                <a:pos x="401" y="0"/>
              </a:cxn>
              <a:cxn ang="0">
                <a:pos x="0" y="130"/>
              </a:cxn>
              <a:cxn ang="0">
                <a:pos x="247" y="470"/>
              </a:cxn>
              <a:cxn ang="0">
                <a:pos x="421" y="129"/>
              </a:cxn>
            </a:cxnLst>
            <a:rect l="0" t="0" r="r" b="b"/>
            <a:pathLst>
              <a:path w="421" h="470">
                <a:moveTo>
                  <a:pt x="421" y="129"/>
                </a:moveTo>
                <a:cubicBezTo>
                  <a:pt x="421" y="84"/>
                  <a:pt x="414" y="40"/>
                  <a:pt x="401" y="0"/>
                </a:cubicBezTo>
                <a:cubicBezTo>
                  <a:pt x="0" y="130"/>
                  <a:pt x="0" y="130"/>
                  <a:pt x="0" y="130"/>
                </a:cubicBezTo>
                <a:cubicBezTo>
                  <a:pt x="247" y="470"/>
                  <a:pt x="247" y="470"/>
                  <a:pt x="247" y="470"/>
                </a:cubicBezTo>
                <a:cubicBezTo>
                  <a:pt x="352" y="394"/>
                  <a:pt x="421" y="269"/>
                  <a:pt x="421" y="129"/>
                </a:cubicBezTo>
                <a:close/>
              </a:path>
            </a:pathLst>
          </a:custGeom>
          <a:solidFill>
            <a:srgbClr val="1AA3AA"/>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5" name="任意多边形 54"/>
          <p:cNvSpPr/>
          <p:nvPr>
            <p:custDataLst>
              <p:tags r:id="rId4"/>
            </p:custDataLst>
          </p:nvPr>
        </p:nvSpPr>
        <p:spPr bwMode="auto">
          <a:xfrm>
            <a:off x="3953073" y="2843669"/>
            <a:ext cx="2066031" cy="2303657"/>
          </a:xfrm>
          <a:custGeom>
            <a:avLst/>
            <a:gdLst/>
            <a:ahLst/>
            <a:cxnLst>
              <a:cxn ang="0">
                <a:pos x="21" y="0"/>
              </a:cxn>
              <a:cxn ang="0">
                <a:pos x="0" y="129"/>
              </a:cxn>
              <a:cxn ang="0">
                <a:pos x="175" y="470"/>
              </a:cxn>
              <a:cxn ang="0">
                <a:pos x="422" y="130"/>
              </a:cxn>
              <a:cxn ang="0">
                <a:pos x="21" y="0"/>
              </a:cxn>
            </a:cxnLst>
            <a:rect l="0" t="0" r="r" b="b"/>
            <a:pathLst>
              <a:path w="422" h="470">
                <a:moveTo>
                  <a:pt x="21" y="0"/>
                </a:moveTo>
                <a:cubicBezTo>
                  <a:pt x="7" y="40"/>
                  <a:pt x="0" y="84"/>
                  <a:pt x="0" y="129"/>
                </a:cubicBezTo>
                <a:cubicBezTo>
                  <a:pt x="0" y="269"/>
                  <a:pt x="69" y="394"/>
                  <a:pt x="175" y="470"/>
                </a:cubicBezTo>
                <a:cubicBezTo>
                  <a:pt x="422" y="130"/>
                  <a:pt x="422" y="130"/>
                  <a:pt x="422" y="130"/>
                </a:cubicBezTo>
                <a:lnTo>
                  <a:pt x="21" y="0"/>
                </a:lnTo>
                <a:close/>
              </a:path>
            </a:pathLst>
          </a:custGeom>
          <a:solidFill>
            <a:srgbClr val="9BBB59"/>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6" name="任意多边形 55"/>
          <p:cNvSpPr/>
          <p:nvPr>
            <p:custDataLst>
              <p:tags r:id="rId5"/>
            </p:custDataLst>
          </p:nvPr>
        </p:nvSpPr>
        <p:spPr bwMode="auto">
          <a:xfrm>
            <a:off x="4791084" y="3467298"/>
            <a:ext cx="2422470" cy="2059427"/>
          </a:xfrm>
          <a:custGeom>
            <a:avLst/>
            <a:gdLst/>
            <a:ahLst/>
            <a:cxnLst>
              <a:cxn ang="0">
                <a:pos x="0" y="340"/>
              </a:cxn>
              <a:cxn ang="0">
                <a:pos x="247" y="420"/>
              </a:cxn>
              <a:cxn ang="0">
                <a:pos x="494" y="340"/>
              </a:cxn>
              <a:cxn ang="0">
                <a:pos x="247" y="0"/>
              </a:cxn>
              <a:cxn ang="0">
                <a:pos x="0" y="340"/>
              </a:cxn>
            </a:cxnLst>
            <a:rect l="0" t="0" r="r" b="b"/>
            <a:pathLst>
              <a:path w="494" h="420">
                <a:moveTo>
                  <a:pt x="0" y="340"/>
                </a:moveTo>
                <a:cubicBezTo>
                  <a:pt x="69" y="391"/>
                  <a:pt x="154" y="420"/>
                  <a:pt x="247" y="420"/>
                </a:cubicBezTo>
                <a:cubicBezTo>
                  <a:pt x="339" y="420"/>
                  <a:pt x="424" y="391"/>
                  <a:pt x="494" y="340"/>
                </a:cubicBezTo>
                <a:cubicBezTo>
                  <a:pt x="247" y="0"/>
                  <a:pt x="247" y="0"/>
                  <a:pt x="247" y="0"/>
                </a:cubicBezTo>
                <a:lnTo>
                  <a:pt x="0" y="340"/>
                </a:lnTo>
                <a:close/>
              </a:path>
            </a:pathLst>
          </a:custGeom>
          <a:solidFill>
            <a:srgbClr val="69A35B"/>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8" name="任意多边形 57"/>
          <p:cNvSpPr/>
          <p:nvPr>
            <p:custDataLst>
              <p:tags r:id="rId6"/>
            </p:custDataLst>
          </p:nvPr>
        </p:nvSpPr>
        <p:spPr bwMode="auto">
          <a:xfrm>
            <a:off x="5005751" y="2467425"/>
            <a:ext cx="2006621" cy="2006621"/>
          </a:xfrm>
          <a:custGeom>
            <a:avLst/>
            <a:gdLst/>
            <a:ahLst/>
            <a:cxnLst>
              <a:cxn ang="0">
                <a:pos x="404" y="164"/>
              </a:cxn>
              <a:cxn ang="0">
                <a:pos x="268" y="11"/>
              </a:cxn>
              <a:cxn ang="0">
                <a:pos x="216" y="2"/>
              </a:cxn>
              <a:cxn ang="0">
                <a:pos x="163" y="5"/>
              </a:cxn>
              <a:cxn ang="0">
                <a:pos x="11" y="141"/>
              </a:cxn>
              <a:cxn ang="0">
                <a:pos x="1" y="193"/>
              </a:cxn>
              <a:cxn ang="0">
                <a:pos x="5" y="246"/>
              </a:cxn>
              <a:cxn ang="0">
                <a:pos x="141" y="399"/>
              </a:cxn>
              <a:cxn ang="0">
                <a:pos x="193" y="408"/>
              </a:cxn>
              <a:cxn ang="0">
                <a:pos x="246" y="404"/>
              </a:cxn>
              <a:cxn ang="0">
                <a:pos x="398" y="268"/>
              </a:cxn>
              <a:cxn ang="0">
                <a:pos x="408" y="216"/>
              </a:cxn>
              <a:cxn ang="0">
                <a:pos x="404" y="164"/>
              </a:cxn>
            </a:cxnLst>
            <a:rect l="0" t="0" r="r" b="b"/>
            <a:pathLst>
              <a:path w="409" h="409">
                <a:moveTo>
                  <a:pt x="404" y="164"/>
                </a:moveTo>
                <a:cubicBezTo>
                  <a:pt x="389" y="92"/>
                  <a:pt x="337" y="34"/>
                  <a:pt x="268" y="11"/>
                </a:cubicBezTo>
                <a:cubicBezTo>
                  <a:pt x="252" y="6"/>
                  <a:pt x="234" y="3"/>
                  <a:pt x="216" y="2"/>
                </a:cubicBezTo>
                <a:cubicBezTo>
                  <a:pt x="198" y="0"/>
                  <a:pt x="180" y="2"/>
                  <a:pt x="163" y="5"/>
                </a:cubicBezTo>
                <a:cubicBezTo>
                  <a:pt x="92" y="20"/>
                  <a:pt x="34" y="72"/>
                  <a:pt x="11" y="141"/>
                </a:cubicBezTo>
                <a:cubicBezTo>
                  <a:pt x="6" y="158"/>
                  <a:pt x="2" y="175"/>
                  <a:pt x="1" y="193"/>
                </a:cubicBezTo>
                <a:cubicBezTo>
                  <a:pt x="0" y="212"/>
                  <a:pt x="2" y="229"/>
                  <a:pt x="5" y="246"/>
                </a:cubicBezTo>
                <a:cubicBezTo>
                  <a:pt x="20" y="318"/>
                  <a:pt x="72" y="376"/>
                  <a:pt x="141" y="399"/>
                </a:cubicBezTo>
                <a:cubicBezTo>
                  <a:pt x="158" y="404"/>
                  <a:pt x="175" y="407"/>
                  <a:pt x="193" y="408"/>
                </a:cubicBezTo>
                <a:cubicBezTo>
                  <a:pt x="211" y="409"/>
                  <a:pt x="229" y="408"/>
                  <a:pt x="246" y="404"/>
                </a:cubicBezTo>
                <a:cubicBezTo>
                  <a:pt x="317" y="390"/>
                  <a:pt x="376" y="338"/>
                  <a:pt x="398" y="268"/>
                </a:cubicBezTo>
                <a:cubicBezTo>
                  <a:pt x="404" y="252"/>
                  <a:pt x="407" y="235"/>
                  <a:pt x="408" y="216"/>
                </a:cubicBezTo>
                <a:cubicBezTo>
                  <a:pt x="409" y="198"/>
                  <a:pt x="408" y="181"/>
                  <a:pt x="404" y="164"/>
                </a:cubicBezTo>
                <a:close/>
              </a:path>
            </a:pathLst>
          </a:custGeom>
          <a:solidFill>
            <a:srgbClr val="FFFFFF"/>
          </a:solidFill>
          <a:ln w="19050">
            <a:solidFill>
              <a:srgbClr val="000000">
                <a:lumMod val="75000"/>
                <a:lumOff val="25000"/>
              </a:srgbClr>
            </a:solidFill>
            <a:round/>
          </a:ln>
        </p:spPr>
        <p:txBody>
          <a:bodyPr anchor="ctr"/>
          <a:p>
            <a:pPr algn="ctr">
              <a:lnSpc>
                <a:spcPct val="130000"/>
              </a:lnSpc>
            </a:pPr>
            <a:endParaRPr>
              <a:latin typeface="微软雅黑" pitchFamily="34" charset="-122"/>
              <a:ea typeface="微软雅黑" pitchFamily="34" charset="-122"/>
            </a:endParaRPr>
          </a:p>
        </p:txBody>
      </p:sp>
      <p:sp>
        <p:nvSpPr>
          <p:cNvPr id="60" name="任意多边形 59"/>
          <p:cNvSpPr/>
          <p:nvPr>
            <p:custDataLst>
              <p:tags r:id="rId7"/>
            </p:custDataLst>
          </p:nvPr>
        </p:nvSpPr>
        <p:spPr bwMode="auto">
          <a:xfrm>
            <a:off x="5535676" y="2990950"/>
            <a:ext cx="946771" cy="959572"/>
          </a:xfrm>
          <a:custGeom>
            <a:avLst/>
            <a:gdLst/>
            <a:ahLst/>
            <a:cxnLst>
              <a:cxn ang="0">
                <a:pos x="35" y="0"/>
              </a:cxn>
              <a:cxn ang="0">
                <a:pos x="0" y="36"/>
              </a:cxn>
              <a:cxn ang="0">
                <a:pos x="35" y="71"/>
              </a:cxn>
              <a:cxn ang="0">
                <a:pos x="71" y="36"/>
              </a:cxn>
              <a:cxn ang="0">
                <a:pos x="35" y="0"/>
              </a:cxn>
              <a:cxn ang="0">
                <a:pos x="40" y="67"/>
              </a:cxn>
              <a:cxn ang="0">
                <a:pos x="35" y="63"/>
              </a:cxn>
              <a:cxn ang="0">
                <a:pos x="31" y="67"/>
              </a:cxn>
              <a:cxn ang="0">
                <a:pos x="4" y="40"/>
              </a:cxn>
              <a:cxn ang="0">
                <a:pos x="8" y="36"/>
              </a:cxn>
              <a:cxn ang="0">
                <a:pos x="4" y="31"/>
              </a:cxn>
              <a:cxn ang="0">
                <a:pos x="31" y="4"/>
              </a:cxn>
              <a:cxn ang="0">
                <a:pos x="35" y="9"/>
              </a:cxn>
              <a:cxn ang="0">
                <a:pos x="40" y="4"/>
              </a:cxn>
              <a:cxn ang="0">
                <a:pos x="67" y="31"/>
              </a:cxn>
              <a:cxn ang="0">
                <a:pos x="62" y="36"/>
              </a:cxn>
              <a:cxn ang="0">
                <a:pos x="67" y="40"/>
              </a:cxn>
              <a:cxn ang="0">
                <a:pos x="40" y="67"/>
              </a:cxn>
            </a:cxnLst>
            <a:rect l="0" t="0" r="r" b="b"/>
            <a:pathLst>
              <a:path w="71" h="71">
                <a:moveTo>
                  <a:pt x="35" y="0"/>
                </a:moveTo>
                <a:cubicBezTo>
                  <a:pt x="16" y="0"/>
                  <a:pt x="0" y="16"/>
                  <a:pt x="0" y="36"/>
                </a:cubicBezTo>
                <a:cubicBezTo>
                  <a:pt x="0" y="55"/>
                  <a:pt x="16" y="71"/>
                  <a:pt x="35" y="71"/>
                </a:cubicBezTo>
                <a:cubicBezTo>
                  <a:pt x="55" y="71"/>
                  <a:pt x="71" y="55"/>
                  <a:pt x="71" y="36"/>
                </a:cubicBezTo>
                <a:cubicBezTo>
                  <a:pt x="71" y="16"/>
                  <a:pt x="55" y="0"/>
                  <a:pt x="35" y="0"/>
                </a:cubicBezTo>
                <a:close/>
                <a:moveTo>
                  <a:pt x="40" y="67"/>
                </a:moveTo>
                <a:cubicBezTo>
                  <a:pt x="40" y="65"/>
                  <a:pt x="38" y="63"/>
                  <a:pt x="35" y="63"/>
                </a:cubicBezTo>
                <a:cubicBezTo>
                  <a:pt x="33" y="63"/>
                  <a:pt x="31" y="65"/>
                  <a:pt x="31" y="67"/>
                </a:cubicBezTo>
                <a:cubicBezTo>
                  <a:pt x="17" y="65"/>
                  <a:pt x="6" y="54"/>
                  <a:pt x="4" y="40"/>
                </a:cubicBezTo>
                <a:cubicBezTo>
                  <a:pt x="6" y="40"/>
                  <a:pt x="8" y="38"/>
                  <a:pt x="8" y="36"/>
                </a:cubicBezTo>
                <a:cubicBezTo>
                  <a:pt x="8" y="33"/>
                  <a:pt x="6" y="31"/>
                  <a:pt x="4" y="31"/>
                </a:cubicBezTo>
                <a:cubicBezTo>
                  <a:pt x="6" y="17"/>
                  <a:pt x="17" y="6"/>
                  <a:pt x="31" y="4"/>
                </a:cubicBezTo>
                <a:cubicBezTo>
                  <a:pt x="31" y="7"/>
                  <a:pt x="33" y="9"/>
                  <a:pt x="35" y="9"/>
                </a:cubicBezTo>
                <a:cubicBezTo>
                  <a:pt x="38" y="9"/>
                  <a:pt x="40" y="7"/>
                  <a:pt x="40" y="4"/>
                </a:cubicBezTo>
                <a:cubicBezTo>
                  <a:pt x="54" y="6"/>
                  <a:pt x="65" y="17"/>
                  <a:pt x="67" y="31"/>
                </a:cubicBezTo>
                <a:cubicBezTo>
                  <a:pt x="64" y="31"/>
                  <a:pt x="62" y="33"/>
                  <a:pt x="62" y="36"/>
                </a:cubicBezTo>
                <a:cubicBezTo>
                  <a:pt x="62" y="38"/>
                  <a:pt x="64" y="40"/>
                  <a:pt x="67" y="40"/>
                </a:cubicBezTo>
                <a:cubicBezTo>
                  <a:pt x="65" y="54"/>
                  <a:pt x="54" y="65"/>
                  <a:pt x="40" y="67"/>
                </a:cubicBez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61" name="任意多边形 60"/>
          <p:cNvSpPr/>
          <p:nvPr>
            <p:custDataLst>
              <p:tags r:id="rId8"/>
            </p:custDataLst>
          </p:nvPr>
        </p:nvSpPr>
        <p:spPr bwMode="auto">
          <a:xfrm>
            <a:off x="5970679" y="3157271"/>
            <a:ext cx="307061" cy="345449"/>
          </a:xfrm>
          <a:custGeom>
            <a:avLst/>
            <a:gdLst/>
            <a:ahLst/>
            <a:cxnLst>
              <a:cxn ang="0">
                <a:pos x="6" y="22"/>
              </a:cxn>
              <a:cxn ang="0">
                <a:pos x="6" y="0"/>
              </a:cxn>
              <a:cxn ang="0">
                <a:pos x="0" y="0"/>
              </a:cxn>
              <a:cxn ang="0">
                <a:pos x="0" y="27"/>
              </a:cxn>
              <a:cxn ang="0">
                <a:pos x="24" y="27"/>
              </a:cxn>
              <a:cxn ang="0">
                <a:pos x="24" y="22"/>
              </a:cxn>
              <a:cxn ang="0">
                <a:pos x="6" y="22"/>
              </a:cxn>
            </a:cxnLst>
            <a:rect l="0" t="0" r="r" b="b"/>
            <a:pathLst>
              <a:path w="24" h="27">
                <a:moveTo>
                  <a:pt x="6" y="22"/>
                </a:moveTo>
                <a:lnTo>
                  <a:pt x="6" y="0"/>
                </a:lnTo>
                <a:lnTo>
                  <a:pt x="0" y="0"/>
                </a:lnTo>
                <a:lnTo>
                  <a:pt x="0" y="27"/>
                </a:lnTo>
                <a:lnTo>
                  <a:pt x="24" y="27"/>
                </a:lnTo>
                <a:lnTo>
                  <a:pt x="24" y="22"/>
                </a:lnTo>
                <a:lnTo>
                  <a:pt x="6" y="22"/>
                </a:ln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0" name="任意多边形 49"/>
          <p:cNvSpPr/>
          <p:nvPr>
            <p:custDataLst>
              <p:tags r:id="rId9"/>
            </p:custDataLst>
          </p:nvPr>
        </p:nvSpPr>
        <p:spPr bwMode="auto">
          <a:xfrm>
            <a:off x="6766966" y="1988683"/>
            <a:ext cx="273108" cy="224033"/>
          </a:xfrm>
          <a:custGeom>
            <a:avLst/>
            <a:gdLst/>
            <a:ahLst/>
            <a:cxnLst>
              <a:cxn ang="0">
                <a:pos x="44" y="12"/>
              </a:cxn>
              <a:cxn ang="0">
                <a:pos x="17" y="28"/>
              </a:cxn>
              <a:cxn ang="0">
                <a:pos x="16" y="28"/>
              </a:cxn>
              <a:cxn ang="0">
                <a:pos x="15" y="28"/>
              </a:cxn>
              <a:cxn ang="0">
                <a:pos x="14" y="27"/>
              </a:cxn>
              <a:cxn ang="0">
                <a:pos x="42" y="6"/>
              </a:cxn>
              <a:cxn ang="0">
                <a:pos x="46" y="6"/>
              </a:cxn>
              <a:cxn ang="0">
                <a:pos x="74" y="27"/>
              </a:cxn>
              <a:cxn ang="0">
                <a:pos x="73" y="28"/>
              </a:cxn>
              <a:cxn ang="0">
                <a:pos x="72" y="28"/>
              </a:cxn>
              <a:cxn ang="0">
                <a:pos x="71" y="28"/>
              </a:cxn>
              <a:cxn ang="0">
                <a:pos x="44" y="12"/>
              </a:cxn>
              <a:cxn ang="0">
                <a:pos x="81" y="27"/>
              </a:cxn>
              <a:cxn ang="0">
                <a:pos x="46" y="0"/>
              </a:cxn>
              <a:cxn ang="0">
                <a:pos x="42" y="0"/>
              </a:cxn>
              <a:cxn ang="0">
                <a:pos x="8" y="27"/>
              </a:cxn>
              <a:cxn ang="0">
                <a:pos x="6" y="28"/>
              </a:cxn>
              <a:cxn ang="0">
                <a:pos x="0" y="42"/>
              </a:cxn>
              <a:cxn ang="0">
                <a:pos x="0" y="48"/>
              </a:cxn>
              <a:cxn ang="0">
                <a:pos x="8" y="58"/>
              </a:cxn>
              <a:cxn ang="0">
                <a:pos x="15" y="58"/>
              </a:cxn>
              <a:cxn ang="0">
                <a:pos x="17" y="58"/>
              </a:cxn>
              <a:cxn ang="0">
                <a:pos x="18" y="58"/>
              </a:cxn>
              <a:cxn ang="0">
                <a:pos x="44" y="73"/>
              </a:cxn>
              <a:cxn ang="0">
                <a:pos x="70" y="58"/>
              </a:cxn>
              <a:cxn ang="0">
                <a:pos x="71" y="58"/>
              </a:cxn>
              <a:cxn ang="0">
                <a:pos x="73" y="58"/>
              </a:cxn>
              <a:cxn ang="0">
                <a:pos x="80" y="58"/>
              </a:cxn>
              <a:cxn ang="0">
                <a:pos x="88" y="48"/>
              </a:cxn>
              <a:cxn ang="0">
                <a:pos x="88" y="42"/>
              </a:cxn>
              <a:cxn ang="0">
                <a:pos x="82" y="28"/>
              </a:cxn>
              <a:cxn ang="0">
                <a:pos x="81" y="27"/>
              </a:cxn>
            </a:cxnLst>
            <a:rect l="0" t="0" r="r" b="b"/>
            <a:pathLst>
              <a:path w="88" h="73">
                <a:moveTo>
                  <a:pt x="44" y="12"/>
                </a:moveTo>
                <a:cubicBezTo>
                  <a:pt x="32" y="12"/>
                  <a:pt x="22" y="18"/>
                  <a:pt x="17" y="28"/>
                </a:cubicBezTo>
                <a:cubicBezTo>
                  <a:pt x="17" y="28"/>
                  <a:pt x="17" y="28"/>
                  <a:pt x="16" y="28"/>
                </a:cubicBezTo>
                <a:cubicBezTo>
                  <a:pt x="16" y="28"/>
                  <a:pt x="15" y="28"/>
                  <a:pt x="15" y="28"/>
                </a:cubicBezTo>
                <a:cubicBezTo>
                  <a:pt x="15" y="28"/>
                  <a:pt x="14" y="28"/>
                  <a:pt x="14" y="27"/>
                </a:cubicBezTo>
                <a:cubicBezTo>
                  <a:pt x="15" y="15"/>
                  <a:pt x="28" y="6"/>
                  <a:pt x="42" y="6"/>
                </a:cubicBezTo>
                <a:cubicBezTo>
                  <a:pt x="46" y="6"/>
                  <a:pt x="46" y="6"/>
                  <a:pt x="46" y="6"/>
                </a:cubicBezTo>
                <a:cubicBezTo>
                  <a:pt x="60" y="6"/>
                  <a:pt x="72" y="15"/>
                  <a:pt x="74" y="27"/>
                </a:cubicBezTo>
                <a:cubicBezTo>
                  <a:pt x="74" y="27"/>
                  <a:pt x="74" y="28"/>
                  <a:pt x="73" y="28"/>
                </a:cubicBezTo>
                <a:cubicBezTo>
                  <a:pt x="73" y="28"/>
                  <a:pt x="73" y="28"/>
                  <a:pt x="72" y="28"/>
                </a:cubicBezTo>
                <a:cubicBezTo>
                  <a:pt x="72" y="28"/>
                  <a:pt x="71" y="28"/>
                  <a:pt x="71" y="28"/>
                </a:cubicBezTo>
                <a:cubicBezTo>
                  <a:pt x="66" y="18"/>
                  <a:pt x="56" y="12"/>
                  <a:pt x="44" y="12"/>
                </a:cubicBezTo>
                <a:moveTo>
                  <a:pt x="81" y="27"/>
                </a:moveTo>
                <a:cubicBezTo>
                  <a:pt x="79" y="12"/>
                  <a:pt x="64" y="0"/>
                  <a:pt x="46" y="0"/>
                </a:cubicBezTo>
                <a:cubicBezTo>
                  <a:pt x="42" y="0"/>
                  <a:pt x="42" y="0"/>
                  <a:pt x="42" y="0"/>
                </a:cubicBezTo>
                <a:cubicBezTo>
                  <a:pt x="24" y="0"/>
                  <a:pt x="9" y="11"/>
                  <a:pt x="8" y="27"/>
                </a:cubicBezTo>
                <a:cubicBezTo>
                  <a:pt x="7" y="28"/>
                  <a:pt x="7" y="28"/>
                  <a:pt x="6" y="28"/>
                </a:cubicBezTo>
                <a:cubicBezTo>
                  <a:pt x="4" y="29"/>
                  <a:pt x="0" y="32"/>
                  <a:pt x="0" y="42"/>
                </a:cubicBezTo>
                <a:cubicBezTo>
                  <a:pt x="0" y="48"/>
                  <a:pt x="0" y="48"/>
                  <a:pt x="0" y="48"/>
                </a:cubicBezTo>
                <a:cubicBezTo>
                  <a:pt x="0" y="56"/>
                  <a:pt x="6" y="58"/>
                  <a:pt x="8" y="58"/>
                </a:cubicBezTo>
                <a:cubicBezTo>
                  <a:pt x="15" y="58"/>
                  <a:pt x="15" y="58"/>
                  <a:pt x="15" y="58"/>
                </a:cubicBezTo>
                <a:cubicBezTo>
                  <a:pt x="16" y="58"/>
                  <a:pt x="16" y="57"/>
                  <a:pt x="17" y="58"/>
                </a:cubicBezTo>
                <a:cubicBezTo>
                  <a:pt x="17" y="58"/>
                  <a:pt x="18" y="58"/>
                  <a:pt x="18" y="58"/>
                </a:cubicBezTo>
                <a:cubicBezTo>
                  <a:pt x="23" y="67"/>
                  <a:pt x="33" y="73"/>
                  <a:pt x="44" y="73"/>
                </a:cubicBezTo>
                <a:cubicBezTo>
                  <a:pt x="55" y="73"/>
                  <a:pt x="65" y="67"/>
                  <a:pt x="70" y="58"/>
                </a:cubicBezTo>
                <a:cubicBezTo>
                  <a:pt x="70" y="58"/>
                  <a:pt x="71" y="58"/>
                  <a:pt x="71" y="58"/>
                </a:cubicBezTo>
                <a:cubicBezTo>
                  <a:pt x="72" y="57"/>
                  <a:pt x="72" y="58"/>
                  <a:pt x="73" y="58"/>
                </a:cubicBezTo>
                <a:cubicBezTo>
                  <a:pt x="80" y="58"/>
                  <a:pt x="80" y="58"/>
                  <a:pt x="80" y="58"/>
                </a:cubicBezTo>
                <a:cubicBezTo>
                  <a:pt x="83" y="58"/>
                  <a:pt x="88" y="56"/>
                  <a:pt x="88" y="48"/>
                </a:cubicBezTo>
                <a:cubicBezTo>
                  <a:pt x="88" y="42"/>
                  <a:pt x="88" y="42"/>
                  <a:pt x="88" y="42"/>
                </a:cubicBezTo>
                <a:cubicBezTo>
                  <a:pt x="88" y="32"/>
                  <a:pt x="84" y="29"/>
                  <a:pt x="82" y="28"/>
                </a:cubicBezTo>
                <a:cubicBezTo>
                  <a:pt x="81" y="28"/>
                  <a:pt x="81" y="28"/>
                  <a:pt x="81" y="27"/>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1" name="任意多边形 50"/>
          <p:cNvSpPr/>
          <p:nvPr>
            <p:custDataLst>
              <p:tags r:id="rId10"/>
            </p:custDataLst>
          </p:nvPr>
        </p:nvSpPr>
        <p:spPr bwMode="auto">
          <a:xfrm>
            <a:off x="6717893" y="2238319"/>
            <a:ext cx="371257" cy="177093"/>
          </a:xfrm>
          <a:custGeom>
            <a:avLst/>
            <a:gdLst/>
            <a:ahLst/>
            <a:cxnLst>
              <a:cxn ang="0">
                <a:pos x="85" y="26"/>
              </a:cxn>
              <a:cxn ang="0">
                <a:pos x="82" y="28"/>
              </a:cxn>
              <a:cxn ang="0">
                <a:pos x="67" y="28"/>
              </a:cxn>
              <a:cxn ang="0">
                <a:pos x="65" y="26"/>
              </a:cxn>
              <a:cxn ang="0">
                <a:pos x="65" y="22"/>
              </a:cxn>
              <a:cxn ang="0">
                <a:pos x="67" y="20"/>
              </a:cxn>
              <a:cxn ang="0">
                <a:pos x="82" y="20"/>
              </a:cxn>
              <a:cxn ang="0">
                <a:pos x="85" y="22"/>
              </a:cxn>
              <a:cxn ang="0">
                <a:pos x="85" y="26"/>
              </a:cxn>
              <a:cxn ang="0">
                <a:pos x="119" y="54"/>
              </a:cxn>
              <a:cxn ang="0">
                <a:pos x="99" y="11"/>
              </a:cxn>
              <a:cxn ang="0">
                <a:pos x="85" y="0"/>
              </a:cxn>
              <a:cxn ang="0">
                <a:pos x="36" y="0"/>
              </a:cxn>
              <a:cxn ang="0">
                <a:pos x="35" y="0"/>
              </a:cxn>
              <a:cxn ang="0">
                <a:pos x="22" y="11"/>
              </a:cxn>
              <a:cxn ang="0">
                <a:pos x="1" y="54"/>
              </a:cxn>
              <a:cxn ang="0">
                <a:pos x="4" y="58"/>
              </a:cxn>
              <a:cxn ang="0">
                <a:pos x="19" y="58"/>
              </a:cxn>
              <a:cxn ang="0">
                <a:pos x="22" y="55"/>
              </a:cxn>
              <a:cxn ang="0">
                <a:pos x="31" y="39"/>
              </a:cxn>
              <a:cxn ang="0">
                <a:pos x="33" y="40"/>
              </a:cxn>
              <a:cxn ang="0">
                <a:pos x="34" y="54"/>
              </a:cxn>
              <a:cxn ang="0">
                <a:pos x="36" y="58"/>
              </a:cxn>
              <a:cxn ang="0">
                <a:pos x="86" y="58"/>
              </a:cxn>
              <a:cxn ang="0">
                <a:pos x="90" y="53"/>
              </a:cxn>
              <a:cxn ang="0">
                <a:pos x="90" y="40"/>
              </a:cxn>
              <a:cxn ang="0">
                <a:pos x="92" y="39"/>
              </a:cxn>
              <a:cxn ang="0">
                <a:pos x="100" y="55"/>
              </a:cxn>
              <a:cxn ang="0">
                <a:pos x="104" y="58"/>
              </a:cxn>
              <a:cxn ang="0">
                <a:pos x="116" y="58"/>
              </a:cxn>
              <a:cxn ang="0">
                <a:pos x="119" y="54"/>
              </a:cxn>
            </a:cxnLst>
            <a:rect l="0" t="0" r="r" b="b"/>
            <a:pathLst>
              <a:path w="120" h="58">
                <a:moveTo>
                  <a:pt x="85" y="26"/>
                </a:moveTo>
                <a:cubicBezTo>
                  <a:pt x="85" y="27"/>
                  <a:pt x="84" y="28"/>
                  <a:pt x="82" y="28"/>
                </a:cubicBezTo>
                <a:cubicBezTo>
                  <a:pt x="67" y="28"/>
                  <a:pt x="67" y="28"/>
                  <a:pt x="67" y="28"/>
                </a:cubicBezTo>
                <a:cubicBezTo>
                  <a:pt x="66" y="28"/>
                  <a:pt x="65" y="27"/>
                  <a:pt x="65" y="26"/>
                </a:cubicBezTo>
                <a:cubicBezTo>
                  <a:pt x="65" y="22"/>
                  <a:pt x="65" y="22"/>
                  <a:pt x="65" y="22"/>
                </a:cubicBezTo>
                <a:cubicBezTo>
                  <a:pt x="65" y="21"/>
                  <a:pt x="66" y="20"/>
                  <a:pt x="67" y="20"/>
                </a:cubicBezTo>
                <a:cubicBezTo>
                  <a:pt x="82" y="20"/>
                  <a:pt x="82" y="20"/>
                  <a:pt x="82" y="20"/>
                </a:cubicBezTo>
                <a:cubicBezTo>
                  <a:pt x="84" y="20"/>
                  <a:pt x="85" y="21"/>
                  <a:pt x="85" y="22"/>
                </a:cubicBezTo>
                <a:lnTo>
                  <a:pt x="85" y="26"/>
                </a:lnTo>
                <a:close/>
                <a:moveTo>
                  <a:pt x="119" y="54"/>
                </a:moveTo>
                <a:cubicBezTo>
                  <a:pt x="99" y="11"/>
                  <a:pt x="99" y="11"/>
                  <a:pt x="99" y="11"/>
                </a:cubicBezTo>
                <a:cubicBezTo>
                  <a:pt x="98" y="9"/>
                  <a:pt x="94" y="0"/>
                  <a:pt x="85" y="0"/>
                </a:cubicBezTo>
                <a:cubicBezTo>
                  <a:pt x="83" y="0"/>
                  <a:pt x="38" y="0"/>
                  <a:pt x="36" y="0"/>
                </a:cubicBezTo>
                <a:cubicBezTo>
                  <a:pt x="35" y="0"/>
                  <a:pt x="35" y="0"/>
                  <a:pt x="35" y="0"/>
                </a:cubicBezTo>
                <a:cubicBezTo>
                  <a:pt x="25" y="0"/>
                  <a:pt x="22" y="9"/>
                  <a:pt x="22" y="11"/>
                </a:cubicBezTo>
                <a:cubicBezTo>
                  <a:pt x="1" y="54"/>
                  <a:pt x="1" y="54"/>
                  <a:pt x="1" y="54"/>
                </a:cubicBezTo>
                <a:cubicBezTo>
                  <a:pt x="0" y="56"/>
                  <a:pt x="1" y="58"/>
                  <a:pt x="4" y="58"/>
                </a:cubicBezTo>
                <a:cubicBezTo>
                  <a:pt x="19" y="58"/>
                  <a:pt x="19" y="58"/>
                  <a:pt x="19" y="58"/>
                </a:cubicBezTo>
                <a:cubicBezTo>
                  <a:pt x="22" y="58"/>
                  <a:pt x="22" y="55"/>
                  <a:pt x="22" y="55"/>
                </a:cubicBezTo>
                <a:cubicBezTo>
                  <a:pt x="31" y="39"/>
                  <a:pt x="31" y="39"/>
                  <a:pt x="31" y="39"/>
                </a:cubicBezTo>
                <a:cubicBezTo>
                  <a:pt x="31" y="39"/>
                  <a:pt x="33" y="34"/>
                  <a:pt x="33" y="40"/>
                </a:cubicBezTo>
                <a:cubicBezTo>
                  <a:pt x="33" y="45"/>
                  <a:pt x="34" y="48"/>
                  <a:pt x="34" y="54"/>
                </a:cubicBezTo>
                <a:cubicBezTo>
                  <a:pt x="34" y="56"/>
                  <a:pt x="34" y="58"/>
                  <a:pt x="36" y="58"/>
                </a:cubicBezTo>
                <a:cubicBezTo>
                  <a:pt x="86" y="58"/>
                  <a:pt x="86" y="58"/>
                  <a:pt x="86" y="58"/>
                </a:cubicBezTo>
                <a:cubicBezTo>
                  <a:pt x="90" y="58"/>
                  <a:pt x="90" y="56"/>
                  <a:pt x="90" y="53"/>
                </a:cubicBezTo>
                <a:cubicBezTo>
                  <a:pt x="90" y="46"/>
                  <a:pt x="90" y="44"/>
                  <a:pt x="90" y="40"/>
                </a:cubicBezTo>
                <a:cubicBezTo>
                  <a:pt x="90" y="35"/>
                  <a:pt x="92" y="39"/>
                  <a:pt x="92" y="39"/>
                </a:cubicBezTo>
                <a:cubicBezTo>
                  <a:pt x="100" y="55"/>
                  <a:pt x="100" y="55"/>
                  <a:pt x="100" y="55"/>
                </a:cubicBezTo>
                <a:cubicBezTo>
                  <a:pt x="100" y="55"/>
                  <a:pt x="101" y="58"/>
                  <a:pt x="104" y="58"/>
                </a:cubicBezTo>
                <a:cubicBezTo>
                  <a:pt x="116" y="58"/>
                  <a:pt x="116" y="58"/>
                  <a:pt x="116" y="58"/>
                </a:cubicBezTo>
                <a:cubicBezTo>
                  <a:pt x="119" y="58"/>
                  <a:pt x="120" y="56"/>
                  <a:pt x="119" y="5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2" name="任意多边形 41"/>
          <p:cNvSpPr/>
          <p:nvPr>
            <p:custDataLst>
              <p:tags r:id="rId11"/>
            </p:custDataLst>
          </p:nvPr>
        </p:nvSpPr>
        <p:spPr bwMode="auto">
          <a:xfrm>
            <a:off x="4917769" y="2001155"/>
            <a:ext cx="356543" cy="114378"/>
          </a:xfrm>
          <a:custGeom>
            <a:avLst/>
            <a:gdLst/>
            <a:ahLst/>
            <a:cxnLst>
              <a:cxn ang="0">
                <a:pos x="101" y="30"/>
              </a:cxn>
              <a:cxn ang="0">
                <a:pos x="96" y="32"/>
              </a:cxn>
              <a:cxn ang="0">
                <a:pos x="55" y="13"/>
              </a:cxn>
              <a:cxn ang="0">
                <a:pos x="49" y="13"/>
              </a:cxn>
              <a:cxn ang="0">
                <a:pos x="7" y="32"/>
              </a:cxn>
              <a:cxn ang="0">
                <a:pos x="2" y="30"/>
              </a:cxn>
              <a:cxn ang="0">
                <a:pos x="1" y="26"/>
              </a:cxn>
              <a:cxn ang="0">
                <a:pos x="2" y="21"/>
              </a:cxn>
              <a:cxn ang="0">
                <a:pos x="49" y="0"/>
              </a:cxn>
              <a:cxn ang="0">
                <a:pos x="55" y="0"/>
              </a:cxn>
              <a:cxn ang="0">
                <a:pos x="101" y="21"/>
              </a:cxn>
              <a:cxn ang="0">
                <a:pos x="103" y="26"/>
              </a:cxn>
              <a:cxn ang="0">
                <a:pos x="101" y="30"/>
              </a:cxn>
            </a:cxnLst>
            <a:rect l="0" t="0" r="r" b="b"/>
            <a:pathLst>
              <a:path w="104" h="32">
                <a:moveTo>
                  <a:pt x="101" y="30"/>
                </a:moveTo>
                <a:cubicBezTo>
                  <a:pt x="100" y="32"/>
                  <a:pt x="98" y="32"/>
                  <a:pt x="96" y="32"/>
                </a:cubicBezTo>
                <a:cubicBezTo>
                  <a:pt x="55" y="13"/>
                  <a:pt x="55" y="13"/>
                  <a:pt x="55" y="13"/>
                </a:cubicBezTo>
                <a:cubicBezTo>
                  <a:pt x="53" y="12"/>
                  <a:pt x="50" y="12"/>
                  <a:pt x="49" y="13"/>
                </a:cubicBezTo>
                <a:cubicBezTo>
                  <a:pt x="7" y="32"/>
                  <a:pt x="7" y="32"/>
                  <a:pt x="7" y="32"/>
                </a:cubicBezTo>
                <a:cubicBezTo>
                  <a:pt x="5" y="32"/>
                  <a:pt x="3" y="32"/>
                  <a:pt x="2" y="30"/>
                </a:cubicBezTo>
                <a:cubicBezTo>
                  <a:pt x="1" y="26"/>
                  <a:pt x="1" y="26"/>
                  <a:pt x="1" y="26"/>
                </a:cubicBezTo>
                <a:cubicBezTo>
                  <a:pt x="0" y="24"/>
                  <a:pt x="1" y="22"/>
                  <a:pt x="2" y="21"/>
                </a:cubicBezTo>
                <a:cubicBezTo>
                  <a:pt x="49" y="0"/>
                  <a:pt x="49" y="0"/>
                  <a:pt x="49" y="0"/>
                </a:cubicBezTo>
                <a:cubicBezTo>
                  <a:pt x="50" y="0"/>
                  <a:pt x="53" y="0"/>
                  <a:pt x="55" y="0"/>
                </a:cubicBezTo>
                <a:cubicBezTo>
                  <a:pt x="101" y="21"/>
                  <a:pt x="101" y="21"/>
                  <a:pt x="101" y="21"/>
                </a:cubicBezTo>
                <a:cubicBezTo>
                  <a:pt x="103" y="22"/>
                  <a:pt x="104" y="24"/>
                  <a:pt x="103" y="26"/>
                </a:cubicBezTo>
                <a:lnTo>
                  <a:pt x="101" y="30"/>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3" name="任意多边形 42"/>
          <p:cNvSpPr/>
          <p:nvPr>
            <p:custDataLst>
              <p:tags r:id="rId12"/>
            </p:custDataLst>
          </p:nvPr>
        </p:nvSpPr>
        <p:spPr bwMode="auto">
          <a:xfrm>
            <a:off x="4962931" y="2135001"/>
            <a:ext cx="47539" cy="148447"/>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4" name="任意多边形 43"/>
          <p:cNvSpPr/>
          <p:nvPr>
            <p:custDataLst>
              <p:tags r:id="rId13"/>
            </p:custDataLst>
          </p:nvPr>
        </p:nvSpPr>
        <p:spPr bwMode="auto">
          <a:xfrm>
            <a:off x="5072270" y="2135001"/>
            <a:ext cx="47539" cy="148447"/>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5" name="任意多边形 44"/>
          <p:cNvSpPr/>
          <p:nvPr>
            <p:custDataLst>
              <p:tags r:id="rId14"/>
            </p:custDataLst>
          </p:nvPr>
        </p:nvSpPr>
        <p:spPr bwMode="auto">
          <a:xfrm>
            <a:off x="5181610" y="2135001"/>
            <a:ext cx="45163" cy="148447"/>
          </a:xfrm>
          <a:custGeom>
            <a:avLst/>
            <a:gdLst/>
            <a:ahLst/>
            <a:cxnLst>
              <a:cxn ang="0">
                <a:pos x="13" y="39"/>
              </a:cxn>
              <a:cxn ang="0">
                <a:pos x="11" y="42"/>
              </a:cxn>
              <a:cxn ang="0">
                <a:pos x="3" y="42"/>
              </a:cxn>
              <a:cxn ang="0">
                <a:pos x="0" y="39"/>
              </a:cxn>
              <a:cxn ang="0">
                <a:pos x="0" y="3"/>
              </a:cxn>
              <a:cxn ang="0">
                <a:pos x="3" y="0"/>
              </a:cxn>
              <a:cxn ang="0">
                <a:pos x="11" y="0"/>
              </a:cxn>
              <a:cxn ang="0">
                <a:pos x="13" y="3"/>
              </a:cxn>
              <a:cxn ang="0">
                <a:pos x="13" y="39"/>
              </a:cxn>
            </a:cxnLst>
            <a:rect l="0" t="0" r="r" b="b"/>
            <a:pathLst>
              <a:path w="13" h="42">
                <a:moveTo>
                  <a:pt x="13" y="39"/>
                </a:moveTo>
                <a:cubicBezTo>
                  <a:pt x="13"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3" y="2"/>
                  <a:pt x="13" y="3"/>
                </a:cubicBezTo>
                <a:lnTo>
                  <a:pt x="13"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6" name="任意多边形 45"/>
          <p:cNvSpPr/>
          <p:nvPr>
            <p:custDataLst>
              <p:tags r:id="rId15"/>
            </p:custDataLst>
          </p:nvPr>
        </p:nvSpPr>
        <p:spPr bwMode="auto">
          <a:xfrm>
            <a:off x="4917769" y="2315082"/>
            <a:ext cx="354166" cy="34070"/>
          </a:xfrm>
          <a:custGeom>
            <a:avLst/>
            <a:gdLst/>
            <a:ahLst/>
            <a:cxnLst>
              <a:cxn ang="0">
                <a:pos x="103" y="7"/>
              </a:cxn>
              <a:cxn ang="0">
                <a:pos x="100" y="10"/>
              </a:cxn>
              <a:cxn ang="0">
                <a:pos x="4" y="10"/>
              </a:cxn>
              <a:cxn ang="0">
                <a:pos x="0" y="7"/>
              </a:cxn>
              <a:cxn ang="0">
                <a:pos x="0" y="3"/>
              </a:cxn>
              <a:cxn ang="0">
                <a:pos x="4" y="0"/>
              </a:cxn>
              <a:cxn ang="0">
                <a:pos x="100" y="0"/>
              </a:cxn>
              <a:cxn ang="0">
                <a:pos x="103" y="3"/>
              </a:cxn>
              <a:cxn ang="0">
                <a:pos x="103" y="7"/>
              </a:cxn>
            </a:cxnLst>
            <a:rect l="0" t="0" r="r" b="b"/>
            <a:pathLst>
              <a:path w="103" h="10">
                <a:moveTo>
                  <a:pt x="103" y="7"/>
                </a:moveTo>
                <a:cubicBezTo>
                  <a:pt x="103" y="9"/>
                  <a:pt x="102" y="10"/>
                  <a:pt x="100" y="10"/>
                </a:cubicBezTo>
                <a:cubicBezTo>
                  <a:pt x="4" y="10"/>
                  <a:pt x="4" y="10"/>
                  <a:pt x="4" y="10"/>
                </a:cubicBezTo>
                <a:cubicBezTo>
                  <a:pt x="2" y="10"/>
                  <a:pt x="0" y="9"/>
                  <a:pt x="0" y="7"/>
                </a:cubicBezTo>
                <a:cubicBezTo>
                  <a:pt x="0" y="3"/>
                  <a:pt x="0" y="3"/>
                  <a:pt x="0" y="3"/>
                </a:cubicBezTo>
                <a:cubicBezTo>
                  <a:pt x="0" y="1"/>
                  <a:pt x="2" y="0"/>
                  <a:pt x="4" y="0"/>
                </a:cubicBezTo>
                <a:cubicBezTo>
                  <a:pt x="100" y="0"/>
                  <a:pt x="100" y="0"/>
                  <a:pt x="100" y="0"/>
                </a:cubicBezTo>
                <a:cubicBezTo>
                  <a:pt x="102" y="0"/>
                  <a:pt x="103" y="1"/>
                  <a:pt x="103" y="3"/>
                </a:cubicBezTo>
                <a:lnTo>
                  <a:pt x="103" y="7"/>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7" name="任意多边形 46"/>
          <p:cNvSpPr/>
          <p:nvPr>
            <p:custDataLst>
              <p:tags r:id="rId16"/>
            </p:custDataLst>
          </p:nvPr>
        </p:nvSpPr>
        <p:spPr bwMode="auto">
          <a:xfrm>
            <a:off x="4889246" y="2371055"/>
            <a:ext cx="408835" cy="38937"/>
          </a:xfrm>
          <a:custGeom>
            <a:avLst/>
            <a:gdLst/>
            <a:ahLst/>
            <a:cxnLst>
              <a:cxn ang="0">
                <a:pos x="119" y="8"/>
              </a:cxn>
              <a:cxn ang="0">
                <a:pos x="116" y="11"/>
              </a:cxn>
              <a:cxn ang="0">
                <a:pos x="4" y="11"/>
              </a:cxn>
              <a:cxn ang="0">
                <a:pos x="0" y="8"/>
              </a:cxn>
              <a:cxn ang="0">
                <a:pos x="0" y="4"/>
              </a:cxn>
              <a:cxn ang="0">
                <a:pos x="4" y="0"/>
              </a:cxn>
              <a:cxn ang="0">
                <a:pos x="116" y="0"/>
              </a:cxn>
              <a:cxn ang="0">
                <a:pos x="119" y="4"/>
              </a:cxn>
              <a:cxn ang="0">
                <a:pos x="119" y="8"/>
              </a:cxn>
            </a:cxnLst>
            <a:rect l="0" t="0" r="r" b="b"/>
            <a:pathLst>
              <a:path w="119" h="11">
                <a:moveTo>
                  <a:pt x="119" y="8"/>
                </a:moveTo>
                <a:cubicBezTo>
                  <a:pt x="119" y="9"/>
                  <a:pt x="117" y="11"/>
                  <a:pt x="116" y="11"/>
                </a:cubicBezTo>
                <a:cubicBezTo>
                  <a:pt x="4" y="11"/>
                  <a:pt x="4" y="11"/>
                  <a:pt x="4" y="11"/>
                </a:cubicBezTo>
                <a:cubicBezTo>
                  <a:pt x="2" y="11"/>
                  <a:pt x="0" y="9"/>
                  <a:pt x="0" y="8"/>
                </a:cubicBezTo>
                <a:cubicBezTo>
                  <a:pt x="0" y="4"/>
                  <a:pt x="0" y="4"/>
                  <a:pt x="0" y="4"/>
                </a:cubicBezTo>
                <a:cubicBezTo>
                  <a:pt x="0" y="2"/>
                  <a:pt x="2" y="0"/>
                  <a:pt x="4" y="0"/>
                </a:cubicBezTo>
                <a:cubicBezTo>
                  <a:pt x="116" y="0"/>
                  <a:pt x="116" y="0"/>
                  <a:pt x="116" y="0"/>
                </a:cubicBezTo>
                <a:cubicBezTo>
                  <a:pt x="117" y="0"/>
                  <a:pt x="119" y="2"/>
                  <a:pt x="119" y="4"/>
                </a:cubicBezTo>
                <a:lnTo>
                  <a:pt x="119" y="8"/>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9" name="任意多边形 38"/>
          <p:cNvSpPr/>
          <p:nvPr>
            <p:custDataLst>
              <p:tags r:id="rId17"/>
            </p:custDataLst>
          </p:nvPr>
        </p:nvSpPr>
        <p:spPr bwMode="auto">
          <a:xfrm>
            <a:off x="5778927" y="4732550"/>
            <a:ext cx="452401" cy="433989"/>
          </a:xfrm>
          <a:custGeom>
            <a:avLst/>
            <a:gdLst/>
            <a:ahLst/>
            <a:cxnLst>
              <a:cxn ang="0">
                <a:pos x="64" y="93"/>
              </a:cxn>
              <a:cxn ang="0">
                <a:pos x="67" y="106"/>
              </a:cxn>
              <a:cxn ang="0">
                <a:pos x="62" y="113"/>
              </a:cxn>
              <a:cxn ang="0">
                <a:pos x="49" y="101"/>
              </a:cxn>
              <a:cxn ang="0">
                <a:pos x="78" y="71"/>
              </a:cxn>
              <a:cxn ang="0">
                <a:pos x="65" y="74"/>
              </a:cxn>
              <a:cxn ang="0">
                <a:pos x="70" y="70"/>
              </a:cxn>
              <a:cxn ang="0">
                <a:pos x="20" y="68"/>
              </a:cxn>
              <a:cxn ang="0">
                <a:pos x="10" y="70"/>
              </a:cxn>
              <a:cxn ang="0">
                <a:pos x="28" y="85"/>
              </a:cxn>
              <a:cxn ang="0">
                <a:pos x="7" y="87"/>
              </a:cxn>
              <a:cxn ang="0">
                <a:pos x="2" y="87"/>
              </a:cxn>
              <a:cxn ang="0">
                <a:pos x="6" y="99"/>
              </a:cxn>
              <a:cxn ang="0">
                <a:pos x="3" y="103"/>
              </a:cxn>
              <a:cxn ang="0">
                <a:pos x="83" y="76"/>
              </a:cxn>
              <a:cxn ang="0">
                <a:pos x="119" y="55"/>
              </a:cxn>
              <a:cxn ang="0">
                <a:pos x="73" y="105"/>
              </a:cxn>
              <a:cxn ang="0">
                <a:pos x="97" y="90"/>
              </a:cxn>
              <a:cxn ang="0">
                <a:pos x="96" y="81"/>
              </a:cxn>
              <a:cxn ang="0">
                <a:pos x="97" y="71"/>
              </a:cxn>
              <a:cxn ang="0">
                <a:pos x="83" y="58"/>
              </a:cxn>
              <a:cxn ang="0">
                <a:pos x="79" y="37"/>
              </a:cxn>
              <a:cxn ang="0">
                <a:pos x="82" y="11"/>
              </a:cxn>
              <a:cxn ang="0">
                <a:pos x="59" y="11"/>
              </a:cxn>
              <a:cxn ang="0">
                <a:pos x="62" y="33"/>
              </a:cxn>
              <a:cxn ang="0">
                <a:pos x="60" y="44"/>
              </a:cxn>
              <a:cxn ang="0">
                <a:pos x="41" y="47"/>
              </a:cxn>
              <a:cxn ang="0">
                <a:pos x="56" y="61"/>
              </a:cxn>
              <a:cxn ang="0">
                <a:pos x="48" y="70"/>
              </a:cxn>
              <a:cxn ang="0">
                <a:pos x="47" y="61"/>
              </a:cxn>
              <a:cxn ang="0">
                <a:pos x="22" y="33"/>
              </a:cxn>
              <a:cxn ang="0">
                <a:pos x="17" y="62"/>
              </a:cxn>
              <a:cxn ang="0">
                <a:pos x="11" y="63"/>
              </a:cxn>
              <a:cxn ang="0">
                <a:pos x="65" y="0"/>
              </a:cxn>
            </a:cxnLst>
            <a:rect l="0" t="0" r="r" b="b"/>
            <a:pathLst>
              <a:path w="119" h="114">
                <a:moveTo>
                  <a:pt x="49" y="99"/>
                </a:moveTo>
                <a:cubicBezTo>
                  <a:pt x="64" y="93"/>
                  <a:pt x="64" y="93"/>
                  <a:pt x="64" y="93"/>
                </a:cubicBezTo>
                <a:cubicBezTo>
                  <a:pt x="65" y="93"/>
                  <a:pt x="66" y="94"/>
                  <a:pt x="66" y="94"/>
                </a:cubicBezTo>
                <a:cubicBezTo>
                  <a:pt x="67" y="106"/>
                  <a:pt x="67" y="106"/>
                  <a:pt x="67" y="106"/>
                </a:cubicBezTo>
                <a:cubicBezTo>
                  <a:pt x="67" y="109"/>
                  <a:pt x="66" y="111"/>
                  <a:pt x="63" y="113"/>
                </a:cubicBezTo>
                <a:cubicBezTo>
                  <a:pt x="62" y="113"/>
                  <a:pt x="62" y="113"/>
                  <a:pt x="62" y="113"/>
                </a:cubicBezTo>
                <a:cubicBezTo>
                  <a:pt x="61" y="114"/>
                  <a:pt x="60" y="113"/>
                  <a:pt x="59" y="113"/>
                </a:cubicBezTo>
                <a:cubicBezTo>
                  <a:pt x="49" y="101"/>
                  <a:pt x="49" y="101"/>
                  <a:pt x="49" y="101"/>
                </a:cubicBezTo>
                <a:cubicBezTo>
                  <a:pt x="48" y="100"/>
                  <a:pt x="48" y="99"/>
                  <a:pt x="49" y="99"/>
                </a:cubicBezTo>
                <a:moveTo>
                  <a:pt x="78" y="71"/>
                </a:moveTo>
                <a:cubicBezTo>
                  <a:pt x="65" y="77"/>
                  <a:pt x="65" y="77"/>
                  <a:pt x="65" y="77"/>
                </a:cubicBezTo>
                <a:cubicBezTo>
                  <a:pt x="65" y="74"/>
                  <a:pt x="65" y="74"/>
                  <a:pt x="65" y="74"/>
                </a:cubicBezTo>
                <a:cubicBezTo>
                  <a:pt x="74" y="70"/>
                  <a:pt x="74" y="70"/>
                  <a:pt x="74" y="70"/>
                </a:cubicBezTo>
                <a:cubicBezTo>
                  <a:pt x="73" y="70"/>
                  <a:pt x="71" y="70"/>
                  <a:pt x="70" y="70"/>
                </a:cubicBezTo>
                <a:cubicBezTo>
                  <a:pt x="65" y="70"/>
                  <a:pt x="57" y="72"/>
                  <a:pt x="48" y="76"/>
                </a:cubicBezTo>
                <a:cubicBezTo>
                  <a:pt x="20" y="68"/>
                  <a:pt x="20" y="68"/>
                  <a:pt x="20" y="68"/>
                </a:cubicBezTo>
                <a:cubicBezTo>
                  <a:pt x="17" y="68"/>
                  <a:pt x="14" y="68"/>
                  <a:pt x="12" y="70"/>
                </a:cubicBezTo>
                <a:cubicBezTo>
                  <a:pt x="10" y="70"/>
                  <a:pt x="10" y="70"/>
                  <a:pt x="10" y="70"/>
                </a:cubicBezTo>
                <a:cubicBezTo>
                  <a:pt x="9" y="71"/>
                  <a:pt x="9" y="73"/>
                  <a:pt x="10" y="74"/>
                </a:cubicBezTo>
                <a:cubicBezTo>
                  <a:pt x="28" y="85"/>
                  <a:pt x="28" y="85"/>
                  <a:pt x="28" y="85"/>
                </a:cubicBezTo>
                <a:cubicBezTo>
                  <a:pt x="23" y="87"/>
                  <a:pt x="20" y="90"/>
                  <a:pt x="16" y="92"/>
                </a:cubicBezTo>
                <a:cubicBezTo>
                  <a:pt x="7" y="87"/>
                  <a:pt x="7" y="87"/>
                  <a:pt x="7" y="87"/>
                </a:cubicBezTo>
                <a:cubicBezTo>
                  <a:pt x="6" y="86"/>
                  <a:pt x="4" y="86"/>
                  <a:pt x="3" y="87"/>
                </a:cubicBezTo>
                <a:cubicBezTo>
                  <a:pt x="2" y="87"/>
                  <a:pt x="2" y="87"/>
                  <a:pt x="2" y="87"/>
                </a:cubicBezTo>
                <a:cubicBezTo>
                  <a:pt x="1" y="88"/>
                  <a:pt x="0" y="89"/>
                  <a:pt x="1" y="90"/>
                </a:cubicBezTo>
                <a:cubicBezTo>
                  <a:pt x="6" y="99"/>
                  <a:pt x="6" y="99"/>
                  <a:pt x="6" y="99"/>
                </a:cubicBezTo>
                <a:cubicBezTo>
                  <a:pt x="6" y="99"/>
                  <a:pt x="6" y="99"/>
                  <a:pt x="6" y="99"/>
                </a:cubicBezTo>
                <a:cubicBezTo>
                  <a:pt x="4" y="100"/>
                  <a:pt x="3" y="102"/>
                  <a:pt x="3" y="103"/>
                </a:cubicBezTo>
                <a:cubicBezTo>
                  <a:pt x="3" y="105"/>
                  <a:pt x="6" y="106"/>
                  <a:pt x="9" y="106"/>
                </a:cubicBezTo>
                <a:cubicBezTo>
                  <a:pt x="14" y="106"/>
                  <a:pt x="83" y="90"/>
                  <a:pt x="83" y="76"/>
                </a:cubicBezTo>
                <a:cubicBezTo>
                  <a:pt x="83" y="73"/>
                  <a:pt x="81" y="72"/>
                  <a:pt x="78" y="71"/>
                </a:cubicBezTo>
                <a:moveTo>
                  <a:pt x="119" y="55"/>
                </a:moveTo>
                <a:cubicBezTo>
                  <a:pt x="119" y="82"/>
                  <a:pt x="99" y="105"/>
                  <a:pt x="73" y="109"/>
                </a:cubicBezTo>
                <a:cubicBezTo>
                  <a:pt x="73" y="108"/>
                  <a:pt x="73" y="106"/>
                  <a:pt x="73" y="105"/>
                </a:cubicBezTo>
                <a:cubicBezTo>
                  <a:pt x="73" y="105"/>
                  <a:pt x="73" y="104"/>
                  <a:pt x="73" y="102"/>
                </a:cubicBezTo>
                <a:cubicBezTo>
                  <a:pt x="82" y="100"/>
                  <a:pt x="90" y="96"/>
                  <a:pt x="97" y="90"/>
                </a:cubicBezTo>
                <a:cubicBezTo>
                  <a:pt x="97" y="90"/>
                  <a:pt x="96" y="89"/>
                  <a:pt x="96" y="89"/>
                </a:cubicBezTo>
                <a:cubicBezTo>
                  <a:pt x="94" y="86"/>
                  <a:pt x="96" y="84"/>
                  <a:pt x="96" y="81"/>
                </a:cubicBezTo>
                <a:cubicBezTo>
                  <a:pt x="96" y="79"/>
                  <a:pt x="92" y="79"/>
                  <a:pt x="92" y="78"/>
                </a:cubicBezTo>
                <a:cubicBezTo>
                  <a:pt x="91" y="73"/>
                  <a:pt x="95" y="73"/>
                  <a:pt x="97" y="71"/>
                </a:cubicBezTo>
                <a:cubicBezTo>
                  <a:pt x="99" y="69"/>
                  <a:pt x="95" y="64"/>
                  <a:pt x="92" y="65"/>
                </a:cubicBezTo>
                <a:cubicBezTo>
                  <a:pt x="90" y="65"/>
                  <a:pt x="83" y="63"/>
                  <a:pt x="83" y="58"/>
                </a:cubicBezTo>
                <a:cubicBezTo>
                  <a:pt x="84" y="51"/>
                  <a:pt x="75" y="52"/>
                  <a:pt x="74" y="49"/>
                </a:cubicBezTo>
                <a:cubicBezTo>
                  <a:pt x="72" y="44"/>
                  <a:pt x="75" y="39"/>
                  <a:pt x="79" y="37"/>
                </a:cubicBezTo>
                <a:cubicBezTo>
                  <a:pt x="85" y="36"/>
                  <a:pt x="91" y="31"/>
                  <a:pt x="90" y="25"/>
                </a:cubicBezTo>
                <a:cubicBezTo>
                  <a:pt x="90" y="19"/>
                  <a:pt x="87" y="14"/>
                  <a:pt x="82" y="11"/>
                </a:cubicBezTo>
                <a:cubicBezTo>
                  <a:pt x="78" y="9"/>
                  <a:pt x="73" y="7"/>
                  <a:pt x="67" y="7"/>
                </a:cubicBezTo>
                <a:cubicBezTo>
                  <a:pt x="63" y="7"/>
                  <a:pt x="58" y="8"/>
                  <a:pt x="59" y="11"/>
                </a:cubicBezTo>
                <a:cubicBezTo>
                  <a:pt x="59" y="16"/>
                  <a:pt x="74" y="17"/>
                  <a:pt x="72" y="22"/>
                </a:cubicBezTo>
                <a:cubicBezTo>
                  <a:pt x="70" y="25"/>
                  <a:pt x="60" y="29"/>
                  <a:pt x="62" y="33"/>
                </a:cubicBezTo>
                <a:cubicBezTo>
                  <a:pt x="63" y="35"/>
                  <a:pt x="66" y="33"/>
                  <a:pt x="65" y="38"/>
                </a:cubicBezTo>
                <a:cubicBezTo>
                  <a:pt x="65" y="40"/>
                  <a:pt x="63" y="44"/>
                  <a:pt x="60" y="44"/>
                </a:cubicBezTo>
                <a:cubicBezTo>
                  <a:pt x="57" y="45"/>
                  <a:pt x="54" y="37"/>
                  <a:pt x="46" y="36"/>
                </a:cubicBezTo>
                <a:cubicBezTo>
                  <a:pt x="42" y="36"/>
                  <a:pt x="36" y="42"/>
                  <a:pt x="41" y="47"/>
                </a:cubicBezTo>
                <a:cubicBezTo>
                  <a:pt x="44" y="50"/>
                  <a:pt x="49" y="44"/>
                  <a:pt x="51" y="48"/>
                </a:cubicBezTo>
                <a:cubicBezTo>
                  <a:pt x="52" y="52"/>
                  <a:pt x="51" y="58"/>
                  <a:pt x="56" y="61"/>
                </a:cubicBezTo>
                <a:cubicBezTo>
                  <a:pt x="58" y="62"/>
                  <a:pt x="61" y="63"/>
                  <a:pt x="64" y="65"/>
                </a:cubicBezTo>
                <a:cubicBezTo>
                  <a:pt x="59" y="66"/>
                  <a:pt x="54" y="67"/>
                  <a:pt x="48" y="70"/>
                </a:cubicBezTo>
                <a:cubicBezTo>
                  <a:pt x="43" y="68"/>
                  <a:pt x="43" y="68"/>
                  <a:pt x="43" y="68"/>
                </a:cubicBezTo>
                <a:cubicBezTo>
                  <a:pt x="45" y="66"/>
                  <a:pt x="48" y="65"/>
                  <a:pt x="47" y="61"/>
                </a:cubicBezTo>
                <a:cubicBezTo>
                  <a:pt x="46" y="55"/>
                  <a:pt x="36" y="58"/>
                  <a:pt x="29" y="51"/>
                </a:cubicBezTo>
                <a:cubicBezTo>
                  <a:pt x="27" y="48"/>
                  <a:pt x="22" y="41"/>
                  <a:pt x="22" y="33"/>
                </a:cubicBezTo>
                <a:cubicBezTo>
                  <a:pt x="19" y="39"/>
                  <a:pt x="17" y="47"/>
                  <a:pt x="17" y="55"/>
                </a:cubicBezTo>
                <a:cubicBezTo>
                  <a:pt x="17" y="57"/>
                  <a:pt x="17" y="60"/>
                  <a:pt x="17" y="62"/>
                </a:cubicBezTo>
                <a:cubicBezTo>
                  <a:pt x="17" y="62"/>
                  <a:pt x="17" y="62"/>
                  <a:pt x="17" y="62"/>
                </a:cubicBezTo>
                <a:cubicBezTo>
                  <a:pt x="15" y="62"/>
                  <a:pt x="13" y="63"/>
                  <a:pt x="11" y="63"/>
                </a:cubicBezTo>
                <a:cubicBezTo>
                  <a:pt x="10" y="61"/>
                  <a:pt x="10" y="58"/>
                  <a:pt x="10" y="55"/>
                </a:cubicBezTo>
                <a:cubicBezTo>
                  <a:pt x="10" y="25"/>
                  <a:pt x="35" y="0"/>
                  <a:pt x="65" y="0"/>
                </a:cubicBezTo>
                <a:cubicBezTo>
                  <a:pt x="95" y="0"/>
                  <a:pt x="119" y="25"/>
                  <a:pt x="119" y="5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6" name="椭圆 35"/>
          <p:cNvSpPr/>
          <p:nvPr>
            <p:custDataLst>
              <p:tags r:id="rId18"/>
            </p:custDataLst>
          </p:nvPr>
        </p:nvSpPr>
        <p:spPr bwMode="auto">
          <a:xfrm>
            <a:off x="7393523" y="3762062"/>
            <a:ext cx="110617" cy="110617"/>
          </a:xfrm>
          <a:prstGeom prst="ellipse">
            <a:avLst/>
          </a:pr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7" name="任意多边形 36"/>
          <p:cNvSpPr/>
          <p:nvPr>
            <p:custDataLst>
              <p:tags r:id="rId19"/>
            </p:custDataLst>
          </p:nvPr>
        </p:nvSpPr>
        <p:spPr bwMode="auto">
          <a:xfrm>
            <a:off x="7182581" y="3687461"/>
            <a:ext cx="463042" cy="437317"/>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6" name="任意多边形 25"/>
          <p:cNvSpPr/>
          <p:nvPr>
            <p:custDataLst>
              <p:tags r:id="rId20"/>
            </p:custDataLst>
          </p:nvPr>
        </p:nvSpPr>
        <p:spPr bwMode="auto">
          <a:xfrm>
            <a:off x="4501026" y="3739318"/>
            <a:ext cx="49745" cy="451192"/>
          </a:xfrm>
          <a:custGeom>
            <a:avLst/>
            <a:gdLst/>
            <a:ahLst/>
            <a:cxnLst>
              <a:cxn ang="0">
                <a:pos x="12" y="0"/>
              </a:cxn>
              <a:cxn ang="0">
                <a:pos x="3" y="0"/>
              </a:cxn>
              <a:cxn ang="0">
                <a:pos x="0" y="3"/>
              </a:cxn>
              <a:cxn ang="0">
                <a:pos x="0" y="14"/>
              </a:cxn>
              <a:cxn ang="0">
                <a:pos x="3" y="17"/>
              </a:cxn>
              <a:cxn ang="0">
                <a:pos x="12" y="17"/>
              </a:cxn>
              <a:cxn ang="0">
                <a:pos x="15" y="14"/>
              </a:cxn>
              <a:cxn ang="0">
                <a:pos x="15" y="3"/>
              </a:cxn>
              <a:cxn ang="0">
                <a:pos x="12" y="0"/>
              </a:cxn>
            </a:cxnLst>
            <a:rect l="0" t="0" r="r" b="b"/>
            <a:pathLst>
              <a:path w="15" h="17">
                <a:moveTo>
                  <a:pt x="12" y="0"/>
                </a:moveTo>
                <a:cubicBezTo>
                  <a:pt x="3" y="0"/>
                  <a:pt x="3" y="0"/>
                  <a:pt x="3" y="0"/>
                </a:cubicBezTo>
                <a:cubicBezTo>
                  <a:pt x="2" y="0"/>
                  <a:pt x="0" y="1"/>
                  <a:pt x="0" y="3"/>
                </a:cubicBezTo>
                <a:cubicBezTo>
                  <a:pt x="0" y="14"/>
                  <a:pt x="0" y="14"/>
                  <a:pt x="0" y="14"/>
                </a:cubicBezTo>
                <a:cubicBezTo>
                  <a:pt x="0" y="16"/>
                  <a:pt x="2" y="17"/>
                  <a:pt x="3" y="17"/>
                </a:cubicBezTo>
                <a:cubicBezTo>
                  <a:pt x="12" y="17"/>
                  <a:pt x="12" y="17"/>
                  <a:pt x="12" y="17"/>
                </a:cubicBezTo>
                <a:cubicBezTo>
                  <a:pt x="14" y="17"/>
                  <a:pt x="15" y="16"/>
                  <a:pt x="15" y="14"/>
                </a:cubicBezTo>
                <a:cubicBezTo>
                  <a:pt x="15" y="3"/>
                  <a:pt x="15" y="3"/>
                  <a:pt x="15" y="3"/>
                </a:cubicBezTo>
                <a:cubicBezTo>
                  <a:pt x="15" y="1"/>
                  <a:pt x="14" y="0"/>
                  <a:pt x="12" y="0"/>
                </a:cubicBezTo>
              </a:path>
            </a:pathLst>
          </a:custGeom>
          <a:solidFill>
            <a:sysClr val="window" lastClr="FFFFFF"/>
          </a:solidFill>
          <a:ln w="9525">
            <a:noFill/>
            <a:round/>
          </a:ln>
        </p:spPr>
        <p:txBody>
          <a:bodyPr lIns="0" rIns="0" anchor="ctr">
            <a:normAutofit lnSpcReduction="20000"/>
          </a:bodyPr>
          <a:p>
            <a:pPr algn="ctr">
              <a:lnSpc>
                <a:spcPct val="130000"/>
              </a:lnSpc>
            </a:pPr>
            <a:endParaRPr>
              <a:latin typeface="微软雅黑" pitchFamily="34" charset="-122"/>
              <a:ea typeface="微软雅黑" pitchFamily="34" charset="-122"/>
            </a:endParaRPr>
          </a:p>
        </p:txBody>
      </p:sp>
      <p:sp>
        <p:nvSpPr>
          <p:cNvPr id="27" name="任意多边形 26"/>
          <p:cNvSpPr/>
          <p:nvPr>
            <p:custDataLst>
              <p:tags r:id="rId21"/>
            </p:custDataLst>
          </p:nvPr>
        </p:nvSpPr>
        <p:spPr bwMode="auto">
          <a:xfrm>
            <a:off x="4668351" y="4018049"/>
            <a:ext cx="106274" cy="6784"/>
          </a:xfrm>
          <a:custGeom>
            <a:avLst/>
            <a:gdLst/>
            <a:ahLst/>
            <a:cxnLst>
              <a:cxn ang="0">
                <a:pos x="33" y="1"/>
              </a:cxn>
              <a:cxn ang="0">
                <a:pos x="32" y="2"/>
              </a:cxn>
              <a:cxn ang="0">
                <a:pos x="1" y="2"/>
              </a:cxn>
              <a:cxn ang="0">
                <a:pos x="0" y="1"/>
              </a:cxn>
              <a:cxn ang="0">
                <a:pos x="0" y="1"/>
              </a:cxn>
              <a:cxn ang="0">
                <a:pos x="1" y="0"/>
              </a:cxn>
              <a:cxn ang="0">
                <a:pos x="32" y="0"/>
              </a:cxn>
              <a:cxn ang="0">
                <a:pos x="33" y="1"/>
              </a:cxn>
            </a:cxnLst>
            <a:rect l="0" t="0" r="r" b="b"/>
            <a:pathLst>
              <a:path w="33" h="2">
                <a:moveTo>
                  <a:pt x="33" y="1"/>
                </a:moveTo>
                <a:cubicBezTo>
                  <a:pt x="33" y="2"/>
                  <a:pt x="32" y="2"/>
                  <a:pt x="32" y="2"/>
                </a:cubicBezTo>
                <a:cubicBezTo>
                  <a:pt x="1" y="2"/>
                  <a:pt x="1" y="2"/>
                  <a:pt x="1" y="2"/>
                </a:cubicBezTo>
                <a:cubicBezTo>
                  <a:pt x="1" y="2"/>
                  <a:pt x="0" y="2"/>
                  <a:pt x="0" y="1"/>
                </a:cubicBezTo>
                <a:cubicBezTo>
                  <a:pt x="0" y="1"/>
                  <a:pt x="0" y="1"/>
                  <a:pt x="0" y="1"/>
                </a:cubicBezTo>
                <a:cubicBezTo>
                  <a:pt x="0" y="0"/>
                  <a:pt x="1" y="0"/>
                  <a:pt x="1" y="0"/>
                </a:cubicBezTo>
                <a:cubicBezTo>
                  <a:pt x="32" y="0"/>
                  <a:pt x="32" y="0"/>
                  <a:pt x="32" y="0"/>
                </a:cubicBezTo>
                <a:cubicBezTo>
                  <a:pt x="32" y="0"/>
                  <a:pt x="33" y="0"/>
                  <a:pt x="33"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8" name="任意多边形 27"/>
          <p:cNvSpPr/>
          <p:nvPr>
            <p:custDataLst>
              <p:tags r:id="rId22"/>
            </p:custDataLst>
          </p:nvPr>
        </p:nvSpPr>
        <p:spPr bwMode="auto">
          <a:xfrm>
            <a:off x="4668351" y="3934388"/>
            <a:ext cx="45223" cy="9045"/>
          </a:xfrm>
          <a:custGeom>
            <a:avLst/>
            <a:gdLst/>
            <a:ahLst/>
            <a:cxnLst>
              <a:cxn ang="0">
                <a:pos x="14" y="2"/>
              </a:cxn>
              <a:cxn ang="0">
                <a:pos x="13" y="3"/>
              </a:cxn>
              <a:cxn ang="0">
                <a:pos x="1" y="3"/>
              </a:cxn>
              <a:cxn ang="0">
                <a:pos x="0" y="2"/>
              </a:cxn>
              <a:cxn ang="0">
                <a:pos x="0" y="1"/>
              </a:cxn>
              <a:cxn ang="0">
                <a:pos x="1" y="0"/>
              </a:cxn>
              <a:cxn ang="0">
                <a:pos x="13" y="0"/>
              </a:cxn>
              <a:cxn ang="0">
                <a:pos x="14" y="1"/>
              </a:cxn>
              <a:cxn ang="0">
                <a:pos x="14" y="2"/>
              </a:cxn>
            </a:cxnLst>
            <a:rect l="0" t="0" r="r" b="b"/>
            <a:pathLst>
              <a:path w="14" h="3">
                <a:moveTo>
                  <a:pt x="14" y="2"/>
                </a:moveTo>
                <a:cubicBezTo>
                  <a:pt x="14" y="3"/>
                  <a:pt x="14" y="3"/>
                  <a:pt x="13" y="3"/>
                </a:cubicBezTo>
                <a:cubicBezTo>
                  <a:pt x="1" y="3"/>
                  <a:pt x="1" y="3"/>
                  <a:pt x="1" y="3"/>
                </a:cubicBezTo>
                <a:cubicBezTo>
                  <a:pt x="1" y="3"/>
                  <a:pt x="0" y="3"/>
                  <a:pt x="0" y="2"/>
                </a:cubicBezTo>
                <a:cubicBezTo>
                  <a:pt x="0" y="1"/>
                  <a:pt x="0" y="1"/>
                  <a:pt x="0" y="1"/>
                </a:cubicBezTo>
                <a:cubicBezTo>
                  <a:pt x="0" y="1"/>
                  <a:pt x="1" y="0"/>
                  <a:pt x="1" y="0"/>
                </a:cubicBezTo>
                <a:cubicBezTo>
                  <a:pt x="13" y="0"/>
                  <a:pt x="13" y="0"/>
                  <a:pt x="13" y="0"/>
                </a:cubicBezTo>
                <a:cubicBezTo>
                  <a:pt x="14" y="0"/>
                  <a:pt x="14" y="1"/>
                  <a:pt x="14" y="1"/>
                </a:cubicBezTo>
                <a:lnTo>
                  <a:pt x="14"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9" name="任意多边形 28"/>
          <p:cNvSpPr/>
          <p:nvPr>
            <p:custDataLst>
              <p:tags r:id="rId23"/>
            </p:custDataLst>
          </p:nvPr>
        </p:nvSpPr>
        <p:spPr bwMode="auto">
          <a:xfrm>
            <a:off x="4729401" y="4045183"/>
            <a:ext cx="42963" cy="9045"/>
          </a:xfrm>
          <a:custGeom>
            <a:avLst/>
            <a:gdLst/>
            <a:ahLst/>
            <a:cxnLst>
              <a:cxn ang="0">
                <a:pos x="13" y="2"/>
              </a:cxn>
              <a:cxn ang="0">
                <a:pos x="13" y="3"/>
              </a:cxn>
              <a:cxn ang="0">
                <a:pos x="1" y="3"/>
              </a:cxn>
              <a:cxn ang="0">
                <a:pos x="0" y="2"/>
              </a:cxn>
              <a:cxn ang="0">
                <a:pos x="0" y="1"/>
              </a:cxn>
              <a:cxn ang="0">
                <a:pos x="1" y="0"/>
              </a:cxn>
              <a:cxn ang="0">
                <a:pos x="13" y="0"/>
              </a:cxn>
              <a:cxn ang="0">
                <a:pos x="13" y="1"/>
              </a:cxn>
              <a:cxn ang="0">
                <a:pos x="13" y="2"/>
              </a:cxn>
            </a:cxnLst>
            <a:rect l="0" t="0" r="r" b="b"/>
            <a:pathLst>
              <a:path w="13" h="3">
                <a:moveTo>
                  <a:pt x="13" y="2"/>
                </a:moveTo>
                <a:cubicBezTo>
                  <a:pt x="13" y="2"/>
                  <a:pt x="13" y="3"/>
                  <a:pt x="13" y="3"/>
                </a:cubicBezTo>
                <a:cubicBezTo>
                  <a:pt x="1" y="3"/>
                  <a:pt x="1" y="3"/>
                  <a:pt x="1" y="3"/>
                </a:cubicBezTo>
                <a:cubicBezTo>
                  <a:pt x="0" y="3"/>
                  <a:pt x="0" y="2"/>
                  <a:pt x="0" y="2"/>
                </a:cubicBezTo>
                <a:cubicBezTo>
                  <a:pt x="0" y="1"/>
                  <a:pt x="0" y="1"/>
                  <a:pt x="0" y="1"/>
                </a:cubicBezTo>
                <a:cubicBezTo>
                  <a:pt x="0" y="1"/>
                  <a:pt x="0" y="0"/>
                  <a:pt x="1" y="0"/>
                </a:cubicBezTo>
                <a:cubicBezTo>
                  <a:pt x="13" y="0"/>
                  <a:pt x="13" y="0"/>
                  <a:pt x="13" y="0"/>
                </a:cubicBezTo>
                <a:cubicBezTo>
                  <a:pt x="13" y="0"/>
                  <a:pt x="13" y="1"/>
                  <a:pt x="13" y="1"/>
                </a:cubicBezTo>
                <a:lnTo>
                  <a:pt x="1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0" name="任意多边形 29"/>
          <p:cNvSpPr/>
          <p:nvPr>
            <p:custDataLst>
              <p:tags r:id="rId24"/>
            </p:custDataLst>
          </p:nvPr>
        </p:nvSpPr>
        <p:spPr bwMode="auto">
          <a:xfrm>
            <a:off x="4668351" y="3963783"/>
            <a:ext cx="63312" cy="6784"/>
          </a:xfrm>
          <a:custGeom>
            <a:avLst/>
            <a:gdLst/>
            <a:ahLst/>
            <a:cxnLst>
              <a:cxn ang="0">
                <a:pos x="20" y="1"/>
              </a:cxn>
              <a:cxn ang="0">
                <a:pos x="19" y="2"/>
              </a:cxn>
              <a:cxn ang="0">
                <a:pos x="1" y="2"/>
              </a:cxn>
              <a:cxn ang="0">
                <a:pos x="0" y="1"/>
              </a:cxn>
              <a:cxn ang="0">
                <a:pos x="0" y="1"/>
              </a:cxn>
              <a:cxn ang="0">
                <a:pos x="1" y="0"/>
              </a:cxn>
              <a:cxn ang="0">
                <a:pos x="19" y="0"/>
              </a:cxn>
              <a:cxn ang="0">
                <a:pos x="20" y="1"/>
              </a:cxn>
            </a:cxnLst>
            <a:rect l="0" t="0" r="r" b="b"/>
            <a:pathLst>
              <a:path w="20" h="2">
                <a:moveTo>
                  <a:pt x="20" y="1"/>
                </a:moveTo>
                <a:cubicBezTo>
                  <a:pt x="20" y="2"/>
                  <a:pt x="20" y="2"/>
                  <a:pt x="19" y="2"/>
                </a:cubicBezTo>
                <a:cubicBezTo>
                  <a:pt x="1" y="2"/>
                  <a:pt x="1" y="2"/>
                  <a:pt x="1" y="2"/>
                </a:cubicBezTo>
                <a:cubicBezTo>
                  <a:pt x="1" y="2"/>
                  <a:pt x="0" y="2"/>
                  <a:pt x="0" y="1"/>
                </a:cubicBezTo>
                <a:cubicBezTo>
                  <a:pt x="0" y="1"/>
                  <a:pt x="0" y="1"/>
                  <a:pt x="0" y="1"/>
                </a:cubicBezTo>
                <a:cubicBezTo>
                  <a:pt x="0" y="0"/>
                  <a:pt x="1" y="0"/>
                  <a:pt x="1" y="0"/>
                </a:cubicBezTo>
                <a:cubicBezTo>
                  <a:pt x="19" y="0"/>
                  <a:pt x="19" y="0"/>
                  <a:pt x="19" y="0"/>
                </a:cubicBezTo>
                <a:cubicBezTo>
                  <a:pt x="20" y="0"/>
                  <a:pt x="20" y="0"/>
                  <a:pt x="20"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1" name="任意多边形 30"/>
          <p:cNvSpPr/>
          <p:nvPr>
            <p:custDataLst>
              <p:tags r:id="rId25"/>
            </p:custDataLst>
          </p:nvPr>
        </p:nvSpPr>
        <p:spPr bwMode="auto">
          <a:xfrm>
            <a:off x="4668351" y="3988655"/>
            <a:ext cx="106274" cy="11306"/>
          </a:xfrm>
          <a:custGeom>
            <a:avLst/>
            <a:gdLst/>
            <a:ahLst/>
            <a:cxnLst>
              <a:cxn ang="0">
                <a:pos x="33" y="2"/>
              </a:cxn>
              <a:cxn ang="0">
                <a:pos x="32" y="3"/>
              </a:cxn>
              <a:cxn ang="0">
                <a:pos x="1" y="3"/>
              </a:cxn>
              <a:cxn ang="0">
                <a:pos x="0" y="2"/>
              </a:cxn>
              <a:cxn ang="0">
                <a:pos x="0" y="1"/>
              </a:cxn>
              <a:cxn ang="0">
                <a:pos x="1" y="0"/>
              </a:cxn>
              <a:cxn ang="0">
                <a:pos x="32" y="0"/>
              </a:cxn>
              <a:cxn ang="0">
                <a:pos x="33" y="1"/>
              </a:cxn>
              <a:cxn ang="0">
                <a:pos x="33" y="2"/>
              </a:cxn>
            </a:cxnLst>
            <a:rect l="0" t="0" r="r" b="b"/>
            <a:pathLst>
              <a:path w="33" h="3">
                <a:moveTo>
                  <a:pt x="33" y="2"/>
                </a:moveTo>
                <a:cubicBezTo>
                  <a:pt x="33" y="2"/>
                  <a:pt x="32" y="3"/>
                  <a:pt x="32" y="3"/>
                </a:cubicBezTo>
                <a:cubicBezTo>
                  <a:pt x="1" y="3"/>
                  <a:pt x="1" y="3"/>
                  <a:pt x="1" y="3"/>
                </a:cubicBezTo>
                <a:cubicBezTo>
                  <a:pt x="1" y="3"/>
                  <a:pt x="0" y="2"/>
                  <a:pt x="0" y="2"/>
                </a:cubicBezTo>
                <a:cubicBezTo>
                  <a:pt x="0" y="1"/>
                  <a:pt x="0" y="1"/>
                  <a:pt x="0" y="1"/>
                </a:cubicBezTo>
                <a:cubicBezTo>
                  <a:pt x="0" y="1"/>
                  <a:pt x="1" y="0"/>
                  <a:pt x="1" y="0"/>
                </a:cubicBezTo>
                <a:cubicBezTo>
                  <a:pt x="32" y="0"/>
                  <a:pt x="32" y="0"/>
                  <a:pt x="32" y="0"/>
                </a:cubicBezTo>
                <a:cubicBezTo>
                  <a:pt x="32" y="0"/>
                  <a:pt x="33" y="1"/>
                  <a:pt x="33" y="1"/>
                </a:cubicBezTo>
                <a:lnTo>
                  <a:pt x="3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2" name="任意多边形 31"/>
          <p:cNvSpPr/>
          <p:nvPr>
            <p:custDataLst>
              <p:tags r:id="rId26"/>
            </p:custDataLst>
          </p:nvPr>
        </p:nvSpPr>
        <p:spPr bwMode="auto">
          <a:xfrm>
            <a:off x="4638956" y="3891426"/>
            <a:ext cx="165064" cy="196719"/>
          </a:xfrm>
          <a:custGeom>
            <a:avLst/>
            <a:gdLst/>
            <a:ahLst/>
            <a:cxnLst>
              <a:cxn ang="0">
                <a:pos x="47" y="58"/>
              </a:cxn>
              <a:cxn ang="0">
                <a:pos x="3" y="58"/>
              </a:cxn>
              <a:cxn ang="0">
                <a:pos x="3" y="57"/>
              </a:cxn>
              <a:cxn ang="0">
                <a:pos x="3" y="4"/>
              </a:cxn>
              <a:cxn ang="0">
                <a:pos x="4" y="3"/>
              </a:cxn>
              <a:cxn ang="0">
                <a:pos x="28" y="3"/>
              </a:cxn>
              <a:cxn ang="0">
                <a:pos x="29" y="5"/>
              </a:cxn>
              <a:cxn ang="0">
                <a:pos x="29" y="16"/>
              </a:cxn>
              <a:cxn ang="0">
                <a:pos x="33" y="20"/>
              </a:cxn>
              <a:cxn ang="0">
                <a:pos x="48" y="20"/>
              </a:cxn>
              <a:cxn ang="0">
                <a:pos x="48" y="21"/>
              </a:cxn>
              <a:cxn ang="0">
                <a:pos x="48" y="57"/>
              </a:cxn>
              <a:cxn ang="0">
                <a:pos x="47" y="58"/>
              </a:cxn>
              <a:cxn ang="0">
                <a:pos x="32" y="6"/>
              </a:cxn>
              <a:cxn ang="0">
                <a:pos x="33" y="6"/>
              </a:cxn>
              <a:cxn ang="0">
                <a:pos x="45" y="16"/>
              </a:cxn>
              <a:cxn ang="0">
                <a:pos x="45" y="17"/>
              </a:cxn>
              <a:cxn ang="0">
                <a:pos x="33" y="17"/>
              </a:cxn>
              <a:cxn ang="0">
                <a:pos x="32" y="16"/>
              </a:cxn>
              <a:cxn ang="0">
                <a:pos x="32" y="6"/>
              </a:cxn>
              <a:cxn ang="0">
                <a:pos x="49" y="15"/>
              </a:cxn>
              <a:cxn ang="0">
                <a:pos x="33" y="2"/>
              </a:cxn>
              <a:cxn ang="0">
                <a:pos x="28" y="0"/>
              </a:cxn>
              <a:cxn ang="0">
                <a:pos x="4" y="0"/>
              </a:cxn>
              <a:cxn ang="0">
                <a:pos x="0" y="4"/>
              </a:cxn>
              <a:cxn ang="0">
                <a:pos x="0" y="57"/>
              </a:cxn>
              <a:cxn ang="0">
                <a:pos x="4" y="60"/>
              </a:cxn>
              <a:cxn ang="0">
                <a:pos x="47" y="60"/>
              </a:cxn>
              <a:cxn ang="0">
                <a:pos x="51" y="57"/>
              </a:cxn>
              <a:cxn ang="0">
                <a:pos x="51" y="20"/>
              </a:cxn>
              <a:cxn ang="0">
                <a:pos x="49" y="15"/>
              </a:cxn>
            </a:cxnLst>
            <a:rect l="0" t="0" r="r" b="b"/>
            <a:pathLst>
              <a:path w="51" h="60">
                <a:moveTo>
                  <a:pt x="47" y="58"/>
                </a:moveTo>
                <a:cubicBezTo>
                  <a:pt x="3" y="58"/>
                  <a:pt x="3" y="58"/>
                  <a:pt x="3" y="58"/>
                </a:cubicBezTo>
                <a:cubicBezTo>
                  <a:pt x="3" y="58"/>
                  <a:pt x="3" y="58"/>
                  <a:pt x="3" y="57"/>
                </a:cubicBezTo>
                <a:cubicBezTo>
                  <a:pt x="3" y="4"/>
                  <a:pt x="3" y="4"/>
                  <a:pt x="3" y="4"/>
                </a:cubicBezTo>
                <a:cubicBezTo>
                  <a:pt x="3" y="4"/>
                  <a:pt x="3" y="3"/>
                  <a:pt x="4" y="3"/>
                </a:cubicBezTo>
                <a:cubicBezTo>
                  <a:pt x="28" y="3"/>
                  <a:pt x="28" y="3"/>
                  <a:pt x="28" y="3"/>
                </a:cubicBezTo>
                <a:cubicBezTo>
                  <a:pt x="29" y="3"/>
                  <a:pt x="29" y="3"/>
                  <a:pt x="29" y="5"/>
                </a:cubicBezTo>
                <a:cubicBezTo>
                  <a:pt x="29" y="16"/>
                  <a:pt x="29" y="16"/>
                  <a:pt x="29" y="16"/>
                </a:cubicBezTo>
                <a:cubicBezTo>
                  <a:pt x="29" y="18"/>
                  <a:pt x="31" y="20"/>
                  <a:pt x="33" y="20"/>
                </a:cubicBezTo>
                <a:cubicBezTo>
                  <a:pt x="48" y="20"/>
                  <a:pt x="48" y="20"/>
                  <a:pt x="48" y="20"/>
                </a:cubicBezTo>
                <a:cubicBezTo>
                  <a:pt x="48" y="20"/>
                  <a:pt x="48" y="20"/>
                  <a:pt x="48" y="21"/>
                </a:cubicBezTo>
                <a:cubicBezTo>
                  <a:pt x="48" y="57"/>
                  <a:pt x="48" y="57"/>
                  <a:pt x="48" y="57"/>
                </a:cubicBezTo>
                <a:cubicBezTo>
                  <a:pt x="48" y="57"/>
                  <a:pt x="48" y="58"/>
                  <a:pt x="47" y="58"/>
                </a:cubicBezTo>
                <a:moveTo>
                  <a:pt x="32" y="6"/>
                </a:moveTo>
                <a:cubicBezTo>
                  <a:pt x="32" y="5"/>
                  <a:pt x="33" y="6"/>
                  <a:pt x="33" y="6"/>
                </a:cubicBezTo>
                <a:cubicBezTo>
                  <a:pt x="45" y="16"/>
                  <a:pt x="45" y="16"/>
                  <a:pt x="45" y="16"/>
                </a:cubicBezTo>
                <a:cubicBezTo>
                  <a:pt x="45" y="16"/>
                  <a:pt x="46" y="17"/>
                  <a:pt x="45" y="17"/>
                </a:cubicBezTo>
                <a:cubicBezTo>
                  <a:pt x="33" y="17"/>
                  <a:pt x="33" y="17"/>
                  <a:pt x="33" y="17"/>
                </a:cubicBezTo>
                <a:cubicBezTo>
                  <a:pt x="33" y="17"/>
                  <a:pt x="32" y="17"/>
                  <a:pt x="32" y="16"/>
                </a:cubicBezTo>
                <a:lnTo>
                  <a:pt x="32" y="6"/>
                </a:lnTo>
                <a:close/>
                <a:moveTo>
                  <a:pt x="49" y="15"/>
                </a:moveTo>
                <a:cubicBezTo>
                  <a:pt x="33" y="2"/>
                  <a:pt x="33" y="2"/>
                  <a:pt x="33" y="2"/>
                </a:cubicBezTo>
                <a:cubicBezTo>
                  <a:pt x="32" y="1"/>
                  <a:pt x="30" y="0"/>
                  <a:pt x="28" y="0"/>
                </a:cubicBezTo>
                <a:cubicBezTo>
                  <a:pt x="4" y="0"/>
                  <a:pt x="4" y="0"/>
                  <a:pt x="4" y="0"/>
                </a:cubicBezTo>
                <a:cubicBezTo>
                  <a:pt x="2" y="0"/>
                  <a:pt x="0" y="2"/>
                  <a:pt x="0" y="4"/>
                </a:cubicBezTo>
                <a:cubicBezTo>
                  <a:pt x="0" y="57"/>
                  <a:pt x="0" y="57"/>
                  <a:pt x="0" y="57"/>
                </a:cubicBezTo>
                <a:cubicBezTo>
                  <a:pt x="0" y="60"/>
                  <a:pt x="4" y="60"/>
                  <a:pt x="4" y="60"/>
                </a:cubicBezTo>
                <a:cubicBezTo>
                  <a:pt x="47" y="60"/>
                  <a:pt x="47" y="60"/>
                  <a:pt x="47" y="60"/>
                </a:cubicBezTo>
                <a:cubicBezTo>
                  <a:pt x="49" y="60"/>
                  <a:pt x="51" y="59"/>
                  <a:pt x="51" y="57"/>
                </a:cubicBezTo>
                <a:cubicBezTo>
                  <a:pt x="51" y="20"/>
                  <a:pt x="51" y="20"/>
                  <a:pt x="51" y="20"/>
                </a:cubicBezTo>
                <a:cubicBezTo>
                  <a:pt x="51" y="18"/>
                  <a:pt x="50" y="16"/>
                  <a:pt x="49" y="1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3" name="任意多边形 32"/>
          <p:cNvSpPr/>
          <p:nvPr>
            <p:custDataLst>
              <p:tags r:id="rId27"/>
            </p:custDataLst>
          </p:nvPr>
        </p:nvSpPr>
        <p:spPr bwMode="auto">
          <a:xfrm>
            <a:off x="4419625" y="3724103"/>
            <a:ext cx="382134" cy="352736"/>
          </a:xfrm>
          <a:custGeom>
            <a:avLst/>
            <a:gdLst/>
            <a:ahLst/>
            <a:cxnLst>
              <a:cxn ang="0">
                <a:pos x="37" y="7"/>
              </a:cxn>
              <a:cxn ang="0">
                <a:pos x="37" y="7"/>
              </a:cxn>
              <a:cxn ang="0">
                <a:pos x="79" y="7"/>
              </a:cxn>
              <a:cxn ang="0">
                <a:pos x="80" y="8"/>
              </a:cxn>
              <a:cxn ang="0">
                <a:pos x="80" y="14"/>
              </a:cxn>
              <a:cxn ang="0">
                <a:pos x="79" y="14"/>
              </a:cxn>
              <a:cxn ang="0">
                <a:pos x="37" y="14"/>
              </a:cxn>
              <a:cxn ang="0">
                <a:pos x="37" y="14"/>
              </a:cxn>
              <a:cxn ang="0">
                <a:pos x="37" y="7"/>
              </a:cxn>
              <a:cxn ang="0">
                <a:pos x="61" y="102"/>
              </a:cxn>
              <a:cxn ang="0">
                <a:pos x="60" y="101"/>
              </a:cxn>
              <a:cxn ang="0">
                <a:pos x="13" y="101"/>
              </a:cxn>
              <a:cxn ang="0">
                <a:pos x="10" y="99"/>
              </a:cxn>
              <a:cxn ang="0">
                <a:pos x="10" y="74"/>
              </a:cxn>
              <a:cxn ang="0">
                <a:pos x="11" y="73"/>
              </a:cxn>
              <a:cxn ang="0">
                <a:pos x="17" y="73"/>
              </a:cxn>
              <a:cxn ang="0">
                <a:pos x="18" y="72"/>
              </a:cxn>
              <a:cxn ang="0">
                <a:pos x="18" y="66"/>
              </a:cxn>
              <a:cxn ang="0">
                <a:pos x="24" y="57"/>
              </a:cxn>
              <a:cxn ang="0">
                <a:pos x="42" y="57"/>
              </a:cxn>
              <a:cxn ang="0">
                <a:pos x="48" y="66"/>
              </a:cxn>
              <a:cxn ang="0">
                <a:pos x="48" y="72"/>
              </a:cxn>
              <a:cxn ang="0">
                <a:pos x="49" y="73"/>
              </a:cxn>
              <a:cxn ang="0">
                <a:pos x="60" y="73"/>
              </a:cxn>
              <a:cxn ang="0">
                <a:pos x="61" y="72"/>
              </a:cxn>
              <a:cxn ang="0">
                <a:pos x="61" y="53"/>
              </a:cxn>
              <a:cxn ang="0">
                <a:pos x="69" y="45"/>
              </a:cxn>
              <a:cxn ang="0">
                <a:pos x="96" y="45"/>
              </a:cxn>
              <a:cxn ang="0">
                <a:pos x="104" y="48"/>
              </a:cxn>
              <a:cxn ang="0">
                <a:pos x="116" y="58"/>
              </a:cxn>
              <a:cxn ang="0">
                <a:pos x="117" y="57"/>
              </a:cxn>
              <a:cxn ang="0">
                <a:pos x="117" y="20"/>
              </a:cxn>
              <a:cxn ang="0">
                <a:pos x="111" y="14"/>
              </a:cxn>
              <a:cxn ang="0">
                <a:pos x="87" y="14"/>
              </a:cxn>
              <a:cxn ang="0">
                <a:pos x="86" y="14"/>
              </a:cxn>
              <a:cxn ang="0">
                <a:pos x="86" y="7"/>
              </a:cxn>
              <a:cxn ang="0">
                <a:pos x="80" y="0"/>
              </a:cxn>
              <a:cxn ang="0">
                <a:pos x="37" y="0"/>
              </a:cxn>
              <a:cxn ang="0">
                <a:pos x="30" y="7"/>
              </a:cxn>
              <a:cxn ang="0">
                <a:pos x="30" y="14"/>
              </a:cxn>
              <a:cxn ang="0">
                <a:pos x="30" y="14"/>
              </a:cxn>
              <a:cxn ang="0">
                <a:pos x="6" y="14"/>
              </a:cxn>
              <a:cxn ang="0">
                <a:pos x="0" y="20"/>
              </a:cxn>
              <a:cxn ang="0">
                <a:pos x="0" y="67"/>
              </a:cxn>
              <a:cxn ang="0">
                <a:pos x="3" y="72"/>
              </a:cxn>
              <a:cxn ang="0">
                <a:pos x="4" y="74"/>
              </a:cxn>
              <a:cxn ang="0">
                <a:pos x="4" y="99"/>
              </a:cxn>
              <a:cxn ang="0">
                <a:pos x="13" y="108"/>
              </a:cxn>
              <a:cxn ang="0">
                <a:pos x="61" y="108"/>
              </a:cxn>
              <a:cxn ang="0">
                <a:pos x="61" y="108"/>
              </a:cxn>
              <a:cxn ang="0">
                <a:pos x="61" y="102"/>
              </a:cxn>
            </a:cxnLst>
            <a:rect l="0" t="0" r="r" b="b"/>
            <a:pathLst>
              <a:path w="117" h="108">
                <a:moveTo>
                  <a:pt x="37" y="7"/>
                </a:moveTo>
                <a:cubicBezTo>
                  <a:pt x="37" y="7"/>
                  <a:pt x="37" y="7"/>
                  <a:pt x="37" y="7"/>
                </a:cubicBezTo>
                <a:cubicBezTo>
                  <a:pt x="79" y="7"/>
                  <a:pt x="79" y="7"/>
                  <a:pt x="79" y="7"/>
                </a:cubicBezTo>
                <a:cubicBezTo>
                  <a:pt x="79" y="7"/>
                  <a:pt x="80" y="7"/>
                  <a:pt x="80" y="8"/>
                </a:cubicBezTo>
                <a:cubicBezTo>
                  <a:pt x="80" y="14"/>
                  <a:pt x="80" y="14"/>
                  <a:pt x="80" y="14"/>
                </a:cubicBezTo>
                <a:cubicBezTo>
                  <a:pt x="80" y="14"/>
                  <a:pt x="79" y="14"/>
                  <a:pt x="79" y="14"/>
                </a:cubicBezTo>
                <a:cubicBezTo>
                  <a:pt x="37" y="14"/>
                  <a:pt x="37" y="14"/>
                  <a:pt x="37" y="14"/>
                </a:cubicBezTo>
                <a:cubicBezTo>
                  <a:pt x="37" y="14"/>
                  <a:pt x="37" y="14"/>
                  <a:pt x="37" y="14"/>
                </a:cubicBezTo>
                <a:lnTo>
                  <a:pt x="37" y="7"/>
                </a:lnTo>
                <a:close/>
                <a:moveTo>
                  <a:pt x="61" y="102"/>
                </a:moveTo>
                <a:cubicBezTo>
                  <a:pt x="61" y="101"/>
                  <a:pt x="60" y="101"/>
                  <a:pt x="60" y="101"/>
                </a:cubicBezTo>
                <a:cubicBezTo>
                  <a:pt x="13" y="101"/>
                  <a:pt x="13" y="101"/>
                  <a:pt x="13" y="101"/>
                </a:cubicBezTo>
                <a:cubicBezTo>
                  <a:pt x="11" y="101"/>
                  <a:pt x="10" y="100"/>
                  <a:pt x="10" y="99"/>
                </a:cubicBezTo>
                <a:cubicBezTo>
                  <a:pt x="10" y="74"/>
                  <a:pt x="10" y="74"/>
                  <a:pt x="10" y="74"/>
                </a:cubicBezTo>
                <a:cubicBezTo>
                  <a:pt x="10" y="74"/>
                  <a:pt x="10" y="73"/>
                  <a:pt x="11" y="73"/>
                </a:cubicBezTo>
                <a:cubicBezTo>
                  <a:pt x="17" y="73"/>
                  <a:pt x="17" y="73"/>
                  <a:pt x="17" y="73"/>
                </a:cubicBezTo>
                <a:cubicBezTo>
                  <a:pt x="17" y="73"/>
                  <a:pt x="18" y="73"/>
                  <a:pt x="18" y="72"/>
                </a:cubicBezTo>
                <a:cubicBezTo>
                  <a:pt x="18" y="66"/>
                  <a:pt x="18" y="66"/>
                  <a:pt x="18" y="66"/>
                </a:cubicBezTo>
                <a:cubicBezTo>
                  <a:pt x="18" y="63"/>
                  <a:pt x="18" y="57"/>
                  <a:pt x="24" y="57"/>
                </a:cubicBezTo>
                <a:cubicBezTo>
                  <a:pt x="42" y="57"/>
                  <a:pt x="42" y="57"/>
                  <a:pt x="42" y="57"/>
                </a:cubicBezTo>
                <a:cubicBezTo>
                  <a:pt x="47" y="57"/>
                  <a:pt x="48" y="63"/>
                  <a:pt x="48" y="66"/>
                </a:cubicBezTo>
                <a:cubicBezTo>
                  <a:pt x="48" y="72"/>
                  <a:pt x="48" y="72"/>
                  <a:pt x="48" y="72"/>
                </a:cubicBezTo>
                <a:cubicBezTo>
                  <a:pt x="48" y="73"/>
                  <a:pt x="49" y="73"/>
                  <a:pt x="49" y="73"/>
                </a:cubicBezTo>
                <a:cubicBezTo>
                  <a:pt x="60" y="73"/>
                  <a:pt x="60" y="73"/>
                  <a:pt x="60" y="73"/>
                </a:cubicBezTo>
                <a:cubicBezTo>
                  <a:pt x="61" y="73"/>
                  <a:pt x="61" y="72"/>
                  <a:pt x="61" y="72"/>
                </a:cubicBezTo>
                <a:cubicBezTo>
                  <a:pt x="61" y="53"/>
                  <a:pt x="61" y="53"/>
                  <a:pt x="61" y="53"/>
                </a:cubicBezTo>
                <a:cubicBezTo>
                  <a:pt x="61" y="48"/>
                  <a:pt x="65" y="45"/>
                  <a:pt x="69" y="45"/>
                </a:cubicBezTo>
                <a:cubicBezTo>
                  <a:pt x="96" y="45"/>
                  <a:pt x="96" y="45"/>
                  <a:pt x="96" y="45"/>
                </a:cubicBezTo>
                <a:cubicBezTo>
                  <a:pt x="99" y="45"/>
                  <a:pt x="102" y="46"/>
                  <a:pt x="104" y="48"/>
                </a:cubicBezTo>
                <a:cubicBezTo>
                  <a:pt x="104" y="48"/>
                  <a:pt x="113" y="55"/>
                  <a:pt x="116" y="58"/>
                </a:cubicBezTo>
                <a:cubicBezTo>
                  <a:pt x="116" y="58"/>
                  <a:pt x="117" y="58"/>
                  <a:pt x="117" y="57"/>
                </a:cubicBezTo>
                <a:cubicBezTo>
                  <a:pt x="117" y="20"/>
                  <a:pt x="117" y="20"/>
                  <a:pt x="117" y="20"/>
                </a:cubicBezTo>
                <a:cubicBezTo>
                  <a:pt x="117" y="17"/>
                  <a:pt x="114" y="14"/>
                  <a:pt x="111" y="14"/>
                </a:cubicBezTo>
                <a:cubicBezTo>
                  <a:pt x="87" y="14"/>
                  <a:pt x="87" y="14"/>
                  <a:pt x="87" y="14"/>
                </a:cubicBezTo>
                <a:cubicBezTo>
                  <a:pt x="87" y="14"/>
                  <a:pt x="86" y="14"/>
                  <a:pt x="86" y="14"/>
                </a:cubicBezTo>
                <a:cubicBezTo>
                  <a:pt x="86" y="7"/>
                  <a:pt x="86" y="7"/>
                  <a:pt x="86" y="7"/>
                </a:cubicBezTo>
                <a:cubicBezTo>
                  <a:pt x="86" y="3"/>
                  <a:pt x="83" y="0"/>
                  <a:pt x="80" y="0"/>
                </a:cubicBezTo>
                <a:cubicBezTo>
                  <a:pt x="37" y="0"/>
                  <a:pt x="37" y="0"/>
                  <a:pt x="37" y="0"/>
                </a:cubicBezTo>
                <a:cubicBezTo>
                  <a:pt x="33" y="0"/>
                  <a:pt x="30" y="3"/>
                  <a:pt x="30" y="7"/>
                </a:cubicBezTo>
                <a:cubicBezTo>
                  <a:pt x="30" y="14"/>
                  <a:pt x="30" y="14"/>
                  <a:pt x="30" y="14"/>
                </a:cubicBezTo>
                <a:cubicBezTo>
                  <a:pt x="30" y="14"/>
                  <a:pt x="30" y="14"/>
                  <a:pt x="30" y="14"/>
                </a:cubicBezTo>
                <a:cubicBezTo>
                  <a:pt x="6" y="14"/>
                  <a:pt x="6" y="14"/>
                  <a:pt x="6" y="14"/>
                </a:cubicBezTo>
                <a:cubicBezTo>
                  <a:pt x="2" y="14"/>
                  <a:pt x="0" y="17"/>
                  <a:pt x="0" y="20"/>
                </a:cubicBezTo>
                <a:cubicBezTo>
                  <a:pt x="0" y="67"/>
                  <a:pt x="0" y="67"/>
                  <a:pt x="0" y="67"/>
                </a:cubicBezTo>
                <a:cubicBezTo>
                  <a:pt x="0" y="70"/>
                  <a:pt x="1" y="71"/>
                  <a:pt x="3" y="72"/>
                </a:cubicBezTo>
                <a:cubicBezTo>
                  <a:pt x="3" y="73"/>
                  <a:pt x="4" y="73"/>
                  <a:pt x="4" y="74"/>
                </a:cubicBezTo>
                <a:cubicBezTo>
                  <a:pt x="4" y="99"/>
                  <a:pt x="4" y="99"/>
                  <a:pt x="4" y="99"/>
                </a:cubicBezTo>
                <a:cubicBezTo>
                  <a:pt x="4" y="104"/>
                  <a:pt x="8" y="108"/>
                  <a:pt x="13" y="108"/>
                </a:cubicBezTo>
                <a:cubicBezTo>
                  <a:pt x="61" y="108"/>
                  <a:pt x="61" y="108"/>
                  <a:pt x="61" y="108"/>
                </a:cubicBezTo>
                <a:cubicBezTo>
                  <a:pt x="61" y="108"/>
                  <a:pt x="61" y="108"/>
                  <a:pt x="61" y="108"/>
                </a:cubicBezTo>
                <a:lnTo>
                  <a:pt x="61" y="10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2" name="文本框 21"/>
          <p:cNvSpPr txBox="1"/>
          <p:nvPr>
            <p:custDataLst>
              <p:tags r:id="rId28"/>
            </p:custDataLst>
          </p:nvPr>
        </p:nvSpPr>
        <p:spPr bwMode="auto">
          <a:xfrm>
            <a:off x="4231256" y="5640513"/>
            <a:ext cx="3583880" cy="416426"/>
          </a:xfrm>
          <a:prstGeom prst="rect">
            <a:avLst/>
          </a:prstGeom>
          <a:noFill/>
        </p:spPr>
        <p:txBody>
          <a:bodyPr wrap="square" lIns="90000" tIns="46800" rIns="90000" bIns="0" anchor="b" anchorCtr="0">
            <a:normAutofit/>
          </a:bodyPr>
          <a:p>
            <a:pPr algn="ctr" latinLnBrk="0">
              <a:lnSpc>
                <a:spcPct val="120000"/>
              </a:lnSpc>
            </a:pPr>
            <a:r>
              <a:rPr lang="zh-CN" altLang="en-US" b="1" spc="300">
                <a:solidFill>
                  <a:srgbClr val="69A35B"/>
                </a:solidFill>
                <a:effectLst/>
                <a:latin typeface="微软雅黑" pitchFamily="34" charset="-122"/>
                <a:ea typeface="微软雅黑" pitchFamily="34" charset="-122"/>
                <a:cs typeface="+mn-ea"/>
              </a:rPr>
              <a:t>数据治理体系介绍</a:t>
            </a:r>
            <a:endParaRPr lang="zh-CN" altLang="en-US" b="1" spc="300">
              <a:solidFill>
                <a:srgbClr val="69A35B"/>
              </a:solidFill>
              <a:effectLst/>
              <a:latin typeface="微软雅黑" pitchFamily="34" charset="-122"/>
              <a:ea typeface="微软雅黑" pitchFamily="34" charset="-122"/>
              <a:cs typeface="+mn-ea"/>
            </a:endParaRPr>
          </a:p>
        </p:txBody>
      </p:sp>
      <p:sp>
        <p:nvSpPr>
          <p:cNvPr id="20" name="文本框 19"/>
          <p:cNvSpPr txBox="1"/>
          <p:nvPr>
            <p:custDataLst>
              <p:tags r:id="rId29"/>
            </p:custDataLst>
          </p:nvPr>
        </p:nvSpPr>
        <p:spPr bwMode="auto">
          <a:xfrm>
            <a:off x="8075093" y="1789439"/>
            <a:ext cx="3557305" cy="458215"/>
          </a:xfrm>
          <a:prstGeom prst="rect">
            <a:avLst/>
          </a:prstGeom>
          <a:noFill/>
        </p:spPr>
        <p:txBody>
          <a:bodyPr wrap="square" lIns="90000" tIns="46800" rIns="90000" bIns="0" anchor="b" anchorCtr="0">
            <a:normAutofit/>
          </a:bodyPr>
          <a:p>
            <a:pPr algn="l" latinLnBrk="0">
              <a:lnSpc>
                <a:spcPct val="120000"/>
              </a:lnSpc>
            </a:pPr>
            <a:r>
              <a:rPr lang="zh-CN" altLang="en-US" b="1" spc="300" dirty="0">
                <a:solidFill>
                  <a:srgbClr val="3498DB">
                    <a:lumMod val="100000"/>
                  </a:srgbClr>
                </a:solidFill>
                <a:effectLst/>
                <a:latin typeface="微软雅黑" pitchFamily="34" charset="-122"/>
                <a:ea typeface="微软雅黑" pitchFamily="34" charset="-122"/>
                <a:cs typeface="+mn-ea"/>
              </a:rPr>
              <a:t>大数据趋势</a:t>
            </a:r>
            <a:endParaRPr lang="zh-CN" altLang="en-US" b="1" spc="300" dirty="0">
              <a:solidFill>
                <a:srgbClr val="3498DB">
                  <a:lumMod val="100000"/>
                </a:srgbClr>
              </a:solidFill>
              <a:effectLst/>
              <a:latin typeface="微软雅黑" pitchFamily="34" charset="-122"/>
              <a:ea typeface="微软雅黑" pitchFamily="34" charset="-122"/>
              <a:cs typeface="+mn-ea"/>
            </a:endParaRPr>
          </a:p>
        </p:txBody>
      </p:sp>
      <p:sp>
        <p:nvSpPr>
          <p:cNvPr id="18" name="文本框 17"/>
          <p:cNvSpPr txBox="1"/>
          <p:nvPr>
            <p:custDataLst>
              <p:tags r:id="rId30"/>
            </p:custDataLst>
          </p:nvPr>
        </p:nvSpPr>
        <p:spPr bwMode="auto">
          <a:xfrm>
            <a:off x="8075093" y="4085930"/>
            <a:ext cx="3669259" cy="458215"/>
          </a:xfrm>
          <a:prstGeom prst="rect">
            <a:avLst/>
          </a:prstGeom>
          <a:noFill/>
        </p:spPr>
        <p:txBody>
          <a:bodyPr wrap="square" lIns="90000" tIns="46800" rIns="90000" bIns="0" anchor="b" anchorCtr="0">
            <a:normAutofit/>
          </a:bodyPr>
          <a:p>
            <a:pPr algn="l" latinLnBrk="0">
              <a:lnSpc>
                <a:spcPct val="120000"/>
              </a:lnSpc>
            </a:pPr>
            <a:r>
              <a:rPr lang="en-US" altLang="zh-CN" b="1" spc="300">
                <a:solidFill>
                  <a:srgbClr val="1AA3AA">
                    <a:lumMod val="100000"/>
                  </a:srgbClr>
                </a:solidFill>
                <a:effectLst/>
                <a:latin typeface="微软雅黑" pitchFamily="34" charset="-122"/>
                <a:ea typeface="微软雅黑" pitchFamily="34" charset="-122"/>
                <a:cs typeface="+mn-ea"/>
              </a:rPr>
              <a:t>hadoop</a:t>
            </a:r>
            <a:r>
              <a:rPr lang="zh-CN" altLang="en-US" b="1" spc="300">
                <a:solidFill>
                  <a:srgbClr val="1AA3AA">
                    <a:lumMod val="100000"/>
                  </a:srgbClr>
                </a:solidFill>
                <a:effectLst/>
                <a:latin typeface="微软雅黑" pitchFamily="34" charset="-122"/>
                <a:ea typeface="微软雅黑" pitchFamily="34" charset="-122"/>
                <a:cs typeface="+mn-ea"/>
              </a:rPr>
              <a:t>简介</a:t>
            </a:r>
            <a:endParaRPr lang="zh-CN" altLang="en-US" b="1" spc="300">
              <a:solidFill>
                <a:srgbClr val="1AA3AA">
                  <a:lumMod val="100000"/>
                </a:srgbClr>
              </a:solidFill>
              <a:effectLst/>
              <a:latin typeface="微软雅黑" pitchFamily="34" charset="-122"/>
              <a:ea typeface="微软雅黑" pitchFamily="34" charset="-122"/>
              <a:cs typeface="+mn-ea"/>
            </a:endParaRPr>
          </a:p>
        </p:txBody>
      </p:sp>
      <p:sp>
        <p:nvSpPr>
          <p:cNvPr id="16" name="文本框 15"/>
          <p:cNvSpPr txBox="1"/>
          <p:nvPr>
            <p:custDataLst>
              <p:tags r:id="rId31"/>
            </p:custDataLst>
          </p:nvPr>
        </p:nvSpPr>
        <p:spPr bwMode="auto">
          <a:xfrm>
            <a:off x="572135" y="1789262"/>
            <a:ext cx="3447038" cy="444369"/>
          </a:xfrm>
          <a:prstGeom prst="rect">
            <a:avLst/>
          </a:prstGeom>
          <a:noFill/>
        </p:spPr>
        <p:txBody>
          <a:bodyPr wrap="square" lIns="90000" tIns="46800" rIns="90000" bIns="0" anchor="b" anchorCtr="0">
            <a:normAutofit/>
          </a:bodyPr>
          <a:p>
            <a:pPr algn="r" latinLnBrk="0">
              <a:lnSpc>
                <a:spcPct val="120000"/>
              </a:lnSpc>
            </a:pPr>
            <a:r>
              <a:rPr lang="en-US" altLang="zh-CN" b="1" spc="300" dirty="0">
                <a:solidFill>
                  <a:srgbClr val="1F74AD">
                    <a:lumMod val="100000"/>
                  </a:srgbClr>
                </a:solidFill>
                <a:effectLst/>
                <a:latin typeface="微软雅黑" pitchFamily="34" charset="-122"/>
                <a:ea typeface="微软雅黑" pitchFamily="34" charset="-122"/>
                <a:cs typeface="+mn-ea"/>
              </a:rPr>
              <a:t>why </a:t>
            </a:r>
            <a:r>
              <a:rPr lang="zh-CN" altLang="en-US" b="1" spc="300" dirty="0">
                <a:solidFill>
                  <a:srgbClr val="1F74AD">
                    <a:lumMod val="100000"/>
                  </a:srgbClr>
                </a:solidFill>
                <a:effectLst/>
                <a:latin typeface="微软雅黑" pitchFamily="34" charset="-122"/>
                <a:ea typeface="微软雅黑" pitchFamily="34" charset="-122"/>
                <a:cs typeface="+mn-ea"/>
              </a:rPr>
              <a:t>大数据</a:t>
            </a:r>
            <a:endParaRPr lang="zh-CN" altLang="en-US" b="1" spc="300" dirty="0">
              <a:solidFill>
                <a:srgbClr val="1F74AD">
                  <a:lumMod val="100000"/>
                </a:srgbClr>
              </a:solidFill>
              <a:effectLst/>
              <a:latin typeface="微软雅黑" pitchFamily="34" charset="-122"/>
              <a:ea typeface="微软雅黑" pitchFamily="34" charset="-122"/>
              <a:cs typeface="+mn-ea"/>
            </a:endParaRPr>
          </a:p>
        </p:txBody>
      </p:sp>
      <p:sp>
        <p:nvSpPr>
          <p:cNvPr id="14" name="文本框 13"/>
          <p:cNvSpPr txBox="1"/>
          <p:nvPr>
            <p:custDataLst>
              <p:tags r:id="rId32"/>
            </p:custDataLst>
          </p:nvPr>
        </p:nvSpPr>
        <p:spPr bwMode="auto">
          <a:xfrm>
            <a:off x="572135" y="4087133"/>
            <a:ext cx="3447038" cy="444369"/>
          </a:xfrm>
          <a:prstGeom prst="rect">
            <a:avLst/>
          </a:prstGeom>
          <a:noFill/>
        </p:spPr>
        <p:txBody>
          <a:bodyPr wrap="square" lIns="90000" tIns="46800" rIns="90000" bIns="0" anchor="b" anchorCtr="0">
            <a:normAutofit/>
          </a:bodyPr>
          <a:p>
            <a:pPr algn="r" latinLnBrk="0">
              <a:lnSpc>
                <a:spcPct val="120000"/>
              </a:lnSpc>
            </a:pPr>
            <a:r>
              <a:rPr lang="zh-CN" altLang="en-US" b="1" spc="300" dirty="0">
                <a:solidFill>
                  <a:srgbClr val="9BBB59">
                    <a:lumMod val="100000"/>
                  </a:srgbClr>
                </a:solidFill>
                <a:effectLst/>
                <a:latin typeface="微软雅黑" pitchFamily="34" charset="-122"/>
                <a:ea typeface="微软雅黑" pitchFamily="34" charset="-122"/>
                <a:cs typeface="+mn-ea"/>
              </a:rPr>
              <a:t>大数据常见应用场景</a:t>
            </a:r>
            <a:endParaRPr lang="zh-CN" altLang="en-US" b="1" spc="300" dirty="0">
              <a:solidFill>
                <a:srgbClr val="9BBB59">
                  <a:lumMod val="100000"/>
                </a:srgbClr>
              </a:solidFill>
              <a:effectLst/>
              <a:latin typeface="微软雅黑" pitchFamily="34" charset="-122"/>
              <a:ea typeface="微软雅黑" pitchFamily="34" charset="-122"/>
              <a:cs typeface="+mn-ea"/>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838200" y="913765"/>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大数据趋势</a:t>
            </a:r>
            <a:endParaRPr lang="zh-CN" altLang="en-US" sz="2800" b="1" dirty="0" smtClean="0">
              <a:latin typeface="微软雅黑" pitchFamily="34" charset="-122"/>
              <a:ea typeface="微软雅黑" pitchFamily="34" charset="-122"/>
            </a:endParaRPr>
          </a:p>
        </p:txBody>
      </p:sp>
      <p:grpSp>
        <p:nvGrpSpPr>
          <p:cNvPr id="41" name="组合 40"/>
          <p:cNvGrpSpPr/>
          <p:nvPr>
            <p:custDataLst>
              <p:tags r:id="rId1"/>
            </p:custDataLst>
          </p:nvPr>
        </p:nvGrpSpPr>
        <p:grpSpPr>
          <a:xfrm>
            <a:off x="4418284" y="2485390"/>
            <a:ext cx="642326" cy="640800"/>
            <a:chOff x="2188031" y="2474524"/>
            <a:chExt cx="912221" cy="912221"/>
          </a:xfrm>
        </p:grpSpPr>
        <p:sp>
          <p:nvSpPr>
            <p:cNvPr id="42" name="椭圆 41"/>
            <p:cNvSpPr/>
            <p:nvPr>
              <p:custDataLst>
                <p:tags r:id="rId2"/>
              </p:custDataLst>
            </p:nvPr>
          </p:nvSpPr>
          <p:spPr>
            <a:xfrm>
              <a:off x="2243547" y="2530040"/>
              <a:ext cx="801189" cy="801189"/>
            </a:xfrm>
            <a:prstGeom prst="ellipse">
              <a:avLst/>
            </a:prstGeom>
            <a:noFill/>
            <a:ln w="28575">
              <a:solidFill>
                <a:srgbClr val="47B6E7"/>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2000" b="1" dirty="0">
                  <a:solidFill>
                    <a:srgbClr val="47B6E7"/>
                  </a:solidFill>
                </a:rPr>
                <a:t>01</a:t>
              </a:r>
              <a:endParaRPr lang="en-US" altLang="zh-CN" sz="2000" b="1" dirty="0">
                <a:solidFill>
                  <a:srgbClr val="47B6E7"/>
                </a:solidFill>
              </a:endParaRPr>
            </a:p>
          </p:txBody>
        </p:sp>
        <p:sp>
          <p:nvSpPr>
            <p:cNvPr id="44" name="椭圆 43"/>
            <p:cNvSpPr/>
            <p:nvPr>
              <p:custDataLst>
                <p:tags r:id="rId3"/>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a:p>
          </p:txBody>
        </p:sp>
      </p:grpSp>
      <p:grpSp>
        <p:nvGrpSpPr>
          <p:cNvPr id="7" name="组合 6"/>
          <p:cNvGrpSpPr/>
          <p:nvPr>
            <p:custDataLst>
              <p:tags r:id="rId4"/>
            </p:custDataLst>
          </p:nvPr>
        </p:nvGrpSpPr>
        <p:grpSpPr>
          <a:xfrm>
            <a:off x="3437898" y="3675909"/>
            <a:ext cx="2658103" cy="299002"/>
            <a:chOff x="1010194" y="3126377"/>
            <a:chExt cx="1262743" cy="278674"/>
          </a:xfrm>
        </p:grpSpPr>
        <p:sp>
          <p:nvSpPr>
            <p:cNvPr id="5" name="矩形 4"/>
            <p:cNvSpPr/>
            <p:nvPr>
              <p:custDataLst>
                <p:tags r:id="rId5"/>
              </p:custDataLst>
            </p:nvPr>
          </p:nvSpPr>
          <p:spPr>
            <a:xfrm>
              <a:off x="1010194" y="3126377"/>
              <a:ext cx="1262743" cy="95794"/>
            </a:xfrm>
            <a:prstGeom prst="rect">
              <a:avLst/>
            </a:prstGeom>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a:p>
          </p:txBody>
        </p:sp>
        <p:sp>
          <p:nvSpPr>
            <p:cNvPr id="6" name="等腰三角形 5"/>
            <p:cNvSpPr/>
            <p:nvPr>
              <p:custDataLst>
                <p:tags r:id="rId6"/>
              </p:custDataLst>
            </p:nvPr>
          </p:nvSpPr>
          <p:spPr>
            <a:xfrm flipV="1">
              <a:off x="1584960" y="3222171"/>
              <a:ext cx="75695" cy="182880"/>
            </a:xfrm>
            <a:prstGeom prst="triangle">
              <a:avLst/>
            </a:prstGeom>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a:p>
          </p:txBody>
        </p:sp>
      </p:grpSp>
      <p:sp>
        <p:nvSpPr>
          <p:cNvPr id="28" name="标题 1"/>
          <p:cNvSpPr txBox="1"/>
          <p:nvPr>
            <p:custDataLst>
              <p:tags r:id="rId7"/>
            </p:custDataLst>
          </p:nvPr>
        </p:nvSpPr>
        <p:spPr>
          <a:xfrm>
            <a:off x="3507189" y="4131148"/>
            <a:ext cx="2389291" cy="1172629"/>
          </a:xfrm>
          <a:prstGeom prst="rect">
            <a:avLst/>
          </a:prstGeom>
          <a:noFill/>
        </p:spPr>
        <p:txBody>
          <a:bodyPr wrap="square" rtlCol="0">
            <a:normAutofit/>
          </a:bodyPr>
          <a:lstStyle>
            <a:defPPr>
              <a:defRPr lang="zh-CN"/>
            </a:defPPr>
            <a:lvl1pPr>
              <a:lnSpc>
                <a:spcPct val="130000"/>
              </a:lnSpc>
              <a:defRPr sz="1200"/>
            </a:lvl1pPr>
          </a:lstStyle>
          <a:p>
            <a:pPr algn="ctr"/>
            <a:r>
              <a:rPr lang="zh-CN" altLang="da-DK" sz="1600" dirty="0"/>
              <a:t>实时计算</a:t>
            </a:r>
            <a:endParaRPr lang="zh-CN" altLang="da-DK" sz="1600" dirty="0"/>
          </a:p>
        </p:txBody>
      </p:sp>
      <p:grpSp>
        <p:nvGrpSpPr>
          <p:cNvPr id="45" name="组合 44"/>
          <p:cNvGrpSpPr/>
          <p:nvPr>
            <p:custDataLst>
              <p:tags r:id="rId8"/>
            </p:custDataLst>
          </p:nvPr>
        </p:nvGrpSpPr>
        <p:grpSpPr>
          <a:xfrm>
            <a:off x="7155349" y="2485390"/>
            <a:ext cx="642326" cy="640800"/>
            <a:chOff x="2188031" y="2474524"/>
            <a:chExt cx="912221" cy="912221"/>
          </a:xfrm>
        </p:grpSpPr>
        <p:sp>
          <p:nvSpPr>
            <p:cNvPr id="46" name="椭圆 45"/>
            <p:cNvSpPr/>
            <p:nvPr>
              <p:custDataLst>
                <p:tags r:id="rId9"/>
              </p:custDataLst>
            </p:nvPr>
          </p:nvSpPr>
          <p:spPr>
            <a:xfrm>
              <a:off x="2243547" y="2530040"/>
              <a:ext cx="801189" cy="801189"/>
            </a:xfrm>
            <a:prstGeom prst="ellipse">
              <a:avLst/>
            </a:prstGeom>
            <a:noFill/>
            <a:ln w="28575">
              <a:solidFill>
                <a:srgbClr val="628EE3"/>
              </a:solidFill>
            </a:ln>
          </p:spPr>
          <p:style>
            <a:lnRef idx="2">
              <a:srgbClr val="47B6E7">
                <a:shade val="50000"/>
              </a:srgbClr>
            </a:lnRef>
            <a:fillRef idx="1">
              <a:srgbClr val="47B6E7"/>
            </a:fillRef>
            <a:effectRef idx="0">
              <a:srgbClr val="47B6E7"/>
            </a:effectRef>
            <a:fontRef idx="minor">
              <a:srgbClr val="FFFFFF"/>
            </a:fontRef>
          </p:style>
          <p:txBody>
            <a:bodyPr lIns="0" rIns="0" rtlCol="0" anchor="ctr">
              <a:normAutofit/>
            </a:bodyPr>
            <a:lstStyle/>
            <a:p>
              <a:pPr algn="ctr"/>
              <a:r>
                <a:rPr lang="en-US" altLang="zh-CN" sz="2000" b="1" dirty="0">
                  <a:solidFill>
                    <a:srgbClr val="628EE3"/>
                  </a:solidFill>
                </a:rPr>
                <a:t>02</a:t>
              </a:r>
              <a:endParaRPr lang="en-US" altLang="zh-CN" sz="2000" b="1" dirty="0">
                <a:solidFill>
                  <a:srgbClr val="628EE3"/>
                </a:solidFill>
              </a:endParaRPr>
            </a:p>
          </p:txBody>
        </p:sp>
        <p:sp>
          <p:nvSpPr>
            <p:cNvPr id="47" name="椭圆 46"/>
            <p:cNvSpPr/>
            <p:nvPr>
              <p:custDataLst>
                <p:tags r:id="rId10"/>
              </p:custDataLst>
            </p:nvPr>
          </p:nvSpPr>
          <p:spPr>
            <a:xfrm>
              <a:off x="2188031" y="2474524"/>
              <a:ext cx="912221" cy="912221"/>
            </a:xfrm>
            <a:prstGeom prst="ellipse">
              <a:avLst/>
            </a:prstGeom>
            <a:noFill/>
            <a:ln w="12700">
              <a:solidFill>
                <a:srgbClr val="FFFFFF">
                  <a:lumMod val="75000"/>
                </a:srgbClr>
              </a:solidFill>
              <a:prstDash val="dash"/>
            </a:ln>
          </p:spPr>
          <p:style>
            <a:lnRef idx="2">
              <a:srgbClr val="47B6E7">
                <a:shade val="50000"/>
              </a:srgbClr>
            </a:lnRef>
            <a:fillRef idx="1">
              <a:srgbClr val="47B6E7"/>
            </a:fillRef>
            <a:effectRef idx="0">
              <a:srgbClr val="47B6E7"/>
            </a:effectRef>
            <a:fontRef idx="minor">
              <a:srgbClr val="FFFFFF"/>
            </a:fontRef>
          </p:style>
          <p:txBody>
            <a:bodyPr rtlCol="0" anchor="ctr">
              <a:normAutofit/>
            </a:bodyPr>
            <a:lstStyle/>
            <a:p>
              <a:pPr algn="ctr"/>
              <a:endParaRPr lang="zh-CN" altLang="en-US"/>
            </a:p>
          </p:txBody>
        </p:sp>
      </p:grpSp>
      <p:grpSp>
        <p:nvGrpSpPr>
          <p:cNvPr id="15" name="组合 14"/>
          <p:cNvGrpSpPr/>
          <p:nvPr>
            <p:custDataLst>
              <p:tags r:id="rId11"/>
            </p:custDataLst>
          </p:nvPr>
        </p:nvGrpSpPr>
        <p:grpSpPr>
          <a:xfrm>
            <a:off x="6096000" y="3675909"/>
            <a:ext cx="2658103" cy="299002"/>
            <a:chOff x="1010194" y="3126377"/>
            <a:chExt cx="1262743" cy="278674"/>
          </a:xfrm>
          <a:solidFill>
            <a:srgbClr val="628EE3"/>
          </a:solidFill>
        </p:grpSpPr>
        <p:sp>
          <p:nvSpPr>
            <p:cNvPr id="16" name="矩形 15"/>
            <p:cNvSpPr/>
            <p:nvPr>
              <p:custDataLst>
                <p:tags r:id="rId12"/>
              </p:custDataLst>
            </p:nvPr>
          </p:nvSpPr>
          <p:spPr>
            <a:xfrm>
              <a:off x="1010194" y="3126377"/>
              <a:ext cx="1262743" cy="95794"/>
            </a:xfrm>
            <a:prstGeom prst="rect">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a:p>
          </p:txBody>
        </p:sp>
        <p:sp>
          <p:nvSpPr>
            <p:cNvPr id="17" name="等腰三角形 16"/>
            <p:cNvSpPr/>
            <p:nvPr>
              <p:custDataLst>
                <p:tags r:id="rId13"/>
              </p:custDataLst>
            </p:nvPr>
          </p:nvSpPr>
          <p:spPr>
            <a:xfrm flipV="1">
              <a:off x="1584960" y="3222171"/>
              <a:ext cx="75695" cy="182880"/>
            </a:xfrm>
            <a:prstGeom prst="triangle">
              <a:avLst/>
            </a:prstGeom>
            <a:grp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a:p>
          </p:txBody>
        </p:sp>
      </p:grpSp>
      <p:sp>
        <p:nvSpPr>
          <p:cNvPr id="29" name="标题 1"/>
          <p:cNvSpPr txBox="1"/>
          <p:nvPr>
            <p:custDataLst>
              <p:tags r:id="rId14"/>
            </p:custDataLst>
          </p:nvPr>
        </p:nvSpPr>
        <p:spPr>
          <a:xfrm>
            <a:off x="6281866" y="4131148"/>
            <a:ext cx="2389291" cy="1172629"/>
          </a:xfrm>
          <a:prstGeom prst="rect">
            <a:avLst/>
          </a:prstGeom>
          <a:noFill/>
        </p:spPr>
        <p:txBody>
          <a:bodyPr wrap="square" rtlCol="0">
            <a:normAutofit/>
          </a:bodyPr>
          <a:lstStyle>
            <a:defPPr>
              <a:defRPr lang="zh-CN"/>
            </a:defPPr>
            <a:lvl1pPr>
              <a:lnSpc>
                <a:spcPct val="130000"/>
              </a:lnSpc>
              <a:defRPr sz="1200"/>
            </a:lvl1pPr>
          </a:lstStyle>
          <a:p>
            <a:pPr algn="ctr"/>
            <a:r>
              <a:rPr lang="zh-CN" altLang="it-IT" sz="1600" dirty="0"/>
              <a:t>人工智能</a:t>
            </a:r>
            <a:endParaRPr lang="zh-CN" altLang="it-IT" sz="1600"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p:cNvPicPr>
            <a:picLocks noChangeAspect="1"/>
          </p:cNvPicPr>
          <p:nvPr>
            <p:ph idx="1"/>
          </p:nvPr>
        </p:nvPicPr>
        <p:blipFill>
          <a:blip r:embed="rId1"/>
          <a:stretch>
            <a:fillRect/>
          </a:stretch>
        </p:blipFill>
        <p:spPr>
          <a:xfrm>
            <a:off x="2155190" y="1863090"/>
            <a:ext cx="7239635" cy="4351655"/>
          </a:xfrm>
          <a:prstGeom prst="rect">
            <a:avLst/>
          </a:prstGeom>
        </p:spPr>
      </p:pic>
      <p:sp>
        <p:nvSpPr>
          <p:cNvPr id="8" name="文本框 7"/>
          <p:cNvSpPr txBox="1"/>
          <p:nvPr/>
        </p:nvSpPr>
        <p:spPr>
          <a:xfrm>
            <a:off x="639445" y="95123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大数据趋势</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实时计算</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fontAlgn="auto">
              <a:lnSpc>
                <a:spcPct val="150000"/>
              </a:lnSpc>
            </a:pPr>
            <a:r>
              <a:rPr lang="zh-CN" altLang="en-US" sz="2000"/>
              <a:t>一方面，人工智能需要大量的数据作为“思考”和“决策”的基础，另一方面，大数据也需要人工智能技术进行数据价值化操作。</a:t>
            </a:r>
            <a:endParaRPr lang="zh-CN" altLang="en-US" sz="2000"/>
          </a:p>
          <a:p>
            <a:pPr fontAlgn="auto">
              <a:lnSpc>
                <a:spcPct val="150000"/>
              </a:lnSpc>
            </a:pPr>
            <a:r>
              <a:rPr lang="zh-CN" altLang="en-US" sz="2000"/>
              <a:t>人工智能已经为用户提供人脸识、图像识别、语音学习、图像搜索、机器翻译、ET城市大脑等</a:t>
            </a:r>
            <a:endParaRPr lang="zh-CN" altLang="en-US"/>
          </a:p>
          <a:p>
            <a:endParaRPr lang="zh-CN" altLang="en-US"/>
          </a:p>
          <a:p>
            <a:endParaRPr lang="zh-CN" altLang="en-US"/>
          </a:p>
          <a:p>
            <a:endParaRPr lang="en-US" altLang="zh-CN"/>
          </a:p>
        </p:txBody>
      </p:sp>
      <p:sp>
        <p:nvSpPr>
          <p:cNvPr id="8" name="文本框 7"/>
          <p:cNvSpPr txBox="1"/>
          <p:nvPr/>
        </p:nvSpPr>
        <p:spPr>
          <a:xfrm>
            <a:off x="639445" y="951230"/>
            <a:ext cx="504761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大数据趋势</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人工智能</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1384" y="2996952"/>
            <a:ext cx="9793088" cy="1440160"/>
          </a:xfrm>
        </p:spPr>
        <p:txBody>
          <a:bodyPr/>
          <a:lstStyle/>
          <a:p>
            <a:pPr marL="0" indent="0" algn="ctr">
              <a:buNone/>
            </a:pPr>
            <a:r>
              <a:rPr kumimoji="1" lang="en-US" altLang="zh-CN" sz="5400" dirty="0" smtClean="0">
                <a:latin typeface="微软雅黑"/>
                <a:ea typeface="微软雅黑"/>
                <a:cs typeface="微软雅黑"/>
              </a:rPr>
              <a:t>Q&amp;A</a:t>
            </a:r>
            <a:endParaRPr kumimoji="1" lang="en-US" altLang="en-US" dirty="0" smtClean="0">
              <a:latin typeface="+mj-ea"/>
              <a:ea typeface="+mj-ea"/>
              <a:cs typeface="微软雅黑"/>
            </a:endParaRPr>
          </a:p>
          <a:p>
            <a:pPr marL="0" indent="0">
              <a:buNone/>
            </a:pPr>
            <a:endParaRPr kumimoji="1" lang="zh-CN" altLang="en-US" dirty="0">
              <a:latin typeface="+mj-ea"/>
              <a:ea typeface="+mj-ea"/>
              <a:cs typeface="微软雅黑"/>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连接符 3"/>
          <p:cNvCxnSpPr/>
          <p:nvPr>
            <p:custDataLst>
              <p:tags r:id="rId1"/>
            </p:custDataLst>
          </p:nvPr>
        </p:nvCxnSpPr>
        <p:spPr>
          <a:xfrm>
            <a:off x="2984940" y="5024703"/>
            <a:ext cx="0" cy="1476460"/>
          </a:xfrm>
          <a:prstGeom prst="line">
            <a:avLst/>
          </a:prstGeom>
          <a:ln w="25400">
            <a:solidFill>
              <a:srgbClr val="9D9D9D"/>
            </a:solidFill>
            <a:prstDash val="sysDash"/>
          </a:ln>
        </p:spPr>
        <p:style>
          <a:lnRef idx="1">
            <a:srgbClr val="3069B4"/>
          </a:lnRef>
          <a:fillRef idx="0">
            <a:srgbClr val="3069B4"/>
          </a:fillRef>
          <a:effectRef idx="0">
            <a:srgbClr val="3069B4"/>
          </a:effectRef>
          <a:fontRef idx="minor">
            <a:srgbClr val="000000"/>
          </a:fontRef>
        </p:style>
      </p:cxnSp>
      <p:cxnSp>
        <p:nvCxnSpPr>
          <p:cNvPr id="5" name="直接连接符 4"/>
          <p:cNvCxnSpPr/>
          <p:nvPr>
            <p:custDataLst>
              <p:tags r:id="rId2"/>
            </p:custDataLst>
          </p:nvPr>
        </p:nvCxnSpPr>
        <p:spPr>
          <a:xfrm>
            <a:off x="5637618" y="4160090"/>
            <a:ext cx="0" cy="1476460"/>
          </a:xfrm>
          <a:prstGeom prst="line">
            <a:avLst/>
          </a:prstGeom>
          <a:ln w="25400">
            <a:solidFill>
              <a:srgbClr val="9D9D9D"/>
            </a:solidFill>
            <a:prstDash val="sysDash"/>
          </a:ln>
        </p:spPr>
        <p:style>
          <a:lnRef idx="1">
            <a:srgbClr val="3069B4"/>
          </a:lnRef>
          <a:fillRef idx="0">
            <a:srgbClr val="3069B4"/>
          </a:fillRef>
          <a:effectRef idx="0">
            <a:srgbClr val="3069B4"/>
          </a:effectRef>
          <a:fontRef idx="minor">
            <a:srgbClr val="000000"/>
          </a:fontRef>
        </p:style>
      </p:cxnSp>
      <p:cxnSp>
        <p:nvCxnSpPr>
          <p:cNvPr id="6" name="直接连接符 5"/>
          <p:cNvCxnSpPr/>
          <p:nvPr>
            <p:custDataLst>
              <p:tags r:id="rId3"/>
            </p:custDataLst>
          </p:nvPr>
        </p:nvCxnSpPr>
        <p:spPr>
          <a:xfrm>
            <a:off x="8871321" y="3133036"/>
            <a:ext cx="0" cy="1476460"/>
          </a:xfrm>
          <a:prstGeom prst="line">
            <a:avLst/>
          </a:prstGeom>
          <a:ln w="25400">
            <a:solidFill>
              <a:srgbClr val="9D9D9D"/>
            </a:solidFill>
            <a:prstDash val="sysDash"/>
          </a:ln>
        </p:spPr>
        <p:style>
          <a:lnRef idx="1">
            <a:srgbClr val="3069B4"/>
          </a:lnRef>
          <a:fillRef idx="0">
            <a:srgbClr val="3069B4"/>
          </a:fillRef>
          <a:effectRef idx="0">
            <a:srgbClr val="3069B4"/>
          </a:effectRef>
          <a:fontRef idx="minor">
            <a:srgbClr val="000000"/>
          </a:fontRef>
        </p:style>
      </p:cxnSp>
      <p:sp>
        <p:nvSpPr>
          <p:cNvPr id="7" name="矩形 6"/>
          <p:cNvSpPr/>
          <p:nvPr>
            <p:custDataLst>
              <p:tags r:id="rId4"/>
            </p:custDataLst>
          </p:nvPr>
        </p:nvSpPr>
        <p:spPr>
          <a:xfrm>
            <a:off x="1677709" y="5900871"/>
            <a:ext cx="2627981" cy="739089"/>
          </a:xfrm>
          <a:prstGeom prst="rect">
            <a:avLst/>
          </a:prstGeom>
          <a:ln>
            <a:noFill/>
          </a:ln>
        </p:spPr>
        <p:style>
          <a:lnRef idx="2">
            <a:srgbClr val="3069B4">
              <a:shade val="50000"/>
            </a:srgbClr>
          </a:lnRef>
          <a:fillRef idx="1">
            <a:srgbClr val="3069B4"/>
          </a:fillRef>
          <a:effectRef idx="0">
            <a:srgbClr val="3069B4"/>
          </a:effectRef>
          <a:fontRef idx="minor">
            <a:sysClr val="window" lastClr="FFFFFF"/>
          </a:fontRef>
        </p:style>
        <p:txBody>
          <a:bodyPr wrap="square" rtlCol="0" anchor="ctr">
            <a:normAutofit/>
          </a:bodyPr>
          <a:p>
            <a:pPr algn="ctr"/>
            <a:r>
              <a:rPr lang="en-US" altLang="zh-CN">
                <a:solidFill>
                  <a:sysClr val="window" lastClr="FFFFFF"/>
                </a:solidFill>
                <a:latin typeface="Arial" panose="020B0604020202090204" pitchFamily="34" charset="0"/>
                <a:ea typeface="黑体" charset="0"/>
                <a:cs typeface="+mn-ea"/>
              </a:rPr>
              <a:t>手工作坊时期</a:t>
            </a:r>
            <a:endParaRPr lang="en-US" altLang="zh-CN">
              <a:solidFill>
                <a:sysClr val="window" lastClr="FFFFFF"/>
              </a:solidFill>
              <a:latin typeface="Arial" panose="020B0604020202090204" pitchFamily="34" charset="0"/>
              <a:ea typeface="黑体" charset="0"/>
              <a:cs typeface="+mn-ea"/>
            </a:endParaRPr>
          </a:p>
        </p:txBody>
      </p:sp>
      <p:sp>
        <p:nvSpPr>
          <p:cNvPr id="8" name="矩形 7"/>
          <p:cNvSpPr/>
          <p:nvPr>
            <p:custDataLst>
              <p:tags r:id="rId5"/>
            </p:custDataLst>
          </p:nvPr>
        </p:nvSpPr>
        <p:spPr>
          <a:xfrm>
            <a:off x="4519050" y="5161780"/>
            <a:ext cx="2627981" cy="739089"/>
          </a:xfrm>
          <a:prstGeom prst="rect">
            <a:avLst/>
          </a:prstGeom>
          <a:solidFill>
            <a:srgbClr val="15AA96"/>
          </a:solidFill>
          <a:ln>
            <a:noFill/>
          </a:ln>
        </p:spPr>
        <p:style>
          <a:lnRef idx="2">
            <a:srgbClr val="3069B4">
              <a:shade val="50000"/>
            </a:srgbClr>
          </a:lnRef>
          <a:fillRef idx="1">
            <a:srgbClr val="3069B4"/>
          </a:fillRef>
          <a:effectRef idx="0">
            <a:srgbClr val="3069B4"/>
          </a:effectRef>
          <a:fontRef idx="minor">
            <a:sysClr val="window" lastClr="FFFFFF"/>
          </a:fontRef>
        </p:style>
        <p:txBody>
          <a:bodyPr wrap="square" rtlCol="0" anchor="ctr">
            <a:normAutofit/>
          </a:bodyPr>
          <a:p>
            <a:pPr algn="ctr"/>
            <a:r>
              <a:rPr lang="zh-CN" altLang="en-US">
                <a:solidFill>
                  <a:sysClr val="window" lastClr="FFFFFF"/>
                </a:solidFill>
                <a:latin typeface="Arial" panose="020B0604020202090204" pitchFamily="34" charset="0"/>
                <a:ea typeface="黑体" charset="0"/>
                <a:cs typeface="+mn-ea"/>
              </a:rPr>
              <a:t>工业化</a:t>
            </a:r>
            <a:endParaRPr lang="zh-CN" altLang="en-US">
              <a:solidFill>
                <a:sysClr val="window" lastClr="FFFFFF"/>
              </a:solidFill>
              <a:latin typeface="Arial" panose="020B0604020202090204" pitchFamily="34" charset="0"/>
              <a:ea typeface="黑体" charset="0"/>
              <a:cs typeface="+mn-ea"/>
            </a:endParaRPr>
          </a:p>
        </p:txBody>
      </p:sp>
      <p:sp>
        <p:nvSpPr>
          <p:cNvPr id="9" name="矩形 8"/>
          <p:cNvSpPr/>
          <p:nvPr>
            <p:custDataLst>
              <p:tags r:id="rId6"/>
            </p:custDataLst>
          </p:nvPr>
        </p:nvSpPr>
        <p:spPr>
          <a:xfrm>
            <a:off x="7371428" y="4422693"/>
            <a:ext cx="2627981" cy="739089"/>
          </a:xfrm>
          <a:prstGeom prst="rect">
            <a:avLst/>
          </a:prstGeom>
          <a:solidFill>
            <a:srgbClr val="8DB545"/>
          </a:solidFill>
          <a:ln>
            <a:noFill/>
          </a:ln>
        </p:spPr>
        <p:style>
          <a:lnRef idx="2">
            <a:srgbClr val="3069B4">
              <a:shade val="50000"/>
            </a:srgbClr>
          </a:lnRef>
          <a:fillRef idx="1">
            <a:srgbClr val="3069B4"/>
          </a:fillRef>
          <a:effectRef idx="0">
            <a:srgbClr val="3069B4"/>
          </a:effectRef>
          <a:fontRef idx="minor">
            <a:sysClr val="window" lastClr="FFFFFF"/>
          </a:fontRef>
        </p:style>
        <p:txBody>
          <a:bodyPr wrap="square" rtlCol="0" anchor="ctr">
            <a:normAutofit/>
          </a:bodyPr>
          <a:p>
            <a:pPr algn="ctr"/>
            <a:r>
              <a:rPr lang="zh-CN" altLang="en-US">
                <a:solidFill>
                  <a:sysClr val="window" lastClr="FFFFFF"/>
                </a:solidFill>
                <a:latin typeface="Arial" panose="020B0604020202090204" pitchFamily="34" charset="0"/>
                <a:ea typeface="黑体" charset="0"/>
                <a:cs typeface="+mn-ea"/>
              </a:rPr>
              <a:t>信息化</a:t>
            </a:r>
            <a:endParaRPr lang="zh-CN" altLang="en-US">
              <a:solidFill>
                <a:sysClr val="window" lastClr="FFFFFF"/>
              </a:solidFill>
              <a:latin typeface="Arial" panose="020B0604020202090204" pitchFamily="34" charset="0"/>
              <a:ea typeface="黑体" charset="0"/>
              <a:cs typeface="+mn-ea"/>
            </a:endParaRPr>
          </a:p>
        </p:txBody>
      </p:sp>
      <p:sp>
        <p:nvSpPr>
          <p:cNvPr id="11" name="直角三角形 10"/>
          <p:cNvSpPr/>
          <p:nvPr>
            <p:custDataLst>
              <p:tags r:id="rId7"/>
            </p:custDataLst>
          </p:nvPr>
        </p:nvSpPr>
        <p:spPr>
          <a:xfrm flipV="1">
            <a:off x="7147667" y="5161780"/>
            <a:ext cx="739745" cy="739089"/>
          </a:xfrm>
          <a:prstGeom prst="rtTriangle">
            <a:avLst/>
          </a:prstGeom>
          <a:solidFill>
            <a:srgbClr val="15AA96">
              <a:lumMod val="75000"/>
            </a:srgbClr>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52500" lnSpcReduction="20000"/>
          </a:bodyPr>
          <a:p>
            <a:pPr algn="ctr"/>
            <a:endParaRPr lang="zh-CN" altLang="en-US">
              <a:solidFill>
                <a:sysClr val="window" lastClr="FFFFFF"/>
              </a:solidFill>
            </a:endParaRPr>
          </a:p>
        </p:txBody>
      </p:sp>
      <p:sp>
        <p:nvSpPr>
          <p:cNvPr id="12" name="直角三角形 11"/>
          <p:cNvSpPr/>
          <p:nvPr>
            <p:custDataLst>
              <p:tags r:id="rId8"/>
            </p:custDataLst>
          </p:nvPr>
        </p:nvSpPr>
        <p:spPr>
          <a:xfrm flipV="1">
            <a:off x="4305683" y="5900871"/>
            <a:ext cx="739745" cy="739089"/>
          </a:xfrm>
          <a:prstGeom prst="rtTriangle">
            <a:avLst/>
          </a:prstGeom>
          <a:solidFill>
            <a:srgbClr val="3069B4">
              <a:lumMod val="75000"/>
            </a:srgbClr>
          </a:solidFill>
          <a:ln>
            <a:noFill/>
          </a:ln>
        </p:spPr>
        <p:style>
          <a:lnRef idx="2">
            <a:srgbClr val="3069B4">
              <a:shade val="50000"/>
            </a:srgbClr>
          </a:lnRef>
          <a:fillRef idx="1">
            <a:srgbClr val="3069B4"/>
          </a:fillRef>
          <a:effectRef idx="0">
            <a:srgbClr val="3069B4"/>
          </a:effectRef>
          <a:fontRef idx="minor">
            <a:sysClr val="window" lastClr="FFFFFF"/>
          </a:fontRef>
        </p:style>
        <p:txBody>
          <a:bodyPr rtlCol="0" anchor="ctr">
            <a:normAutofit fontScale="52500" lnSpcReduction="20000"/>
          </a:bodyPr>
          <a:p>
            <a:pPr algn="ctr"/>
            <a:endParaRPr lang="zh-CN" altLang="en-US">
              <a:solidFill>
                <a:sysClr val="window" lastClr="FFFFFF"/>
              </a:solidFill>
            </a:endParaRPr>
          </a:p>
        </p:txBody>
      </p:sp>
      <p:sp>
        <p:nvSpPr>
          <p:cNvPr id="13" name="文本框 12"/>
          <p:cNvSpPr txBox="1"/>
          <p:nvPr>
            <p:custDataLst>
              <p:tags r:id="rId9"/>
            </p:custDataLst>
          </p:nvPr>
        </p:nvSpPr>
        <p:spPr>
          <a:xfrm>
            <a:off x="1699045" y="3281798"/>
            <a:ext cx="2502520" cy="1511813"/>
          </a:xfrm>
          <a:prstGeom prst="rect">
            <a:avLst/>
          </a:prstGeom>
          <a:noFill/>
        </p:spPr>
        <p:txBody>
          <a:bodyPr wrap="square" rtlCol="0">
            <a:normAutofit/>
          </a:bodyPr>
          <a:p>
            <a:pPr algn="ctr"/>
            <a:r>
              <a:rPr lang="zh-CN" altLang="en-US">
                <a:sym typeface="+mn-ea"/>
              </a:rPr>
              <a:t>网页前端 + 几台服务器 + 一个MySQL</a:t>
            </a:r>
            <a:endParaRPr lang="en-US" altLang="zh-CN"/>
          </a:p>
        </p:txBody>
      </p:sp>
      <p:sp>
        <p:nvSpPr>
          <p:cNvPr id="14" name="文本框 13"/>
          <p:cNvSpPr txBox="1"/>
          <p:nvPr>
            <p:custDataLst>
              <p:tags r:id="rId10"/>
            </p:custDataLst>
          </p:nvPr>
        </p:nvSpPr>
        <p:spPr>
          <a:xfrm>
            <a:off x="4351320" y="2539961"/>
            <a:ext cx="2523863" cy="1511813"/>
          </a:xfrm>
          <a:prstGeom prst="rect">
            <a:avLst/>
          </a:prstGeom>
          <a:noFill/>
        </p:spPr>
        <p:txBody>
          <a:bodyPr wrap="square" rtlCol="0">
            <a:normAutofit/>
          </a:bodyPr>
          <a:p>
            <a:pPr algn="ctr"/>
            <a:r>
              <a:rPr lang="zh-CN" altLang="en-US">
                <a:sym typeface="+mn-ea"/>
              </a:rPr>
              <a:t>多台服务器和多个业务数据库（量大+分库分表）</a:t>
            </a:r>
            <a:endParaRPr lang="zh-CN" altLang="en-US"/>
          </a:p>
          <a:p>
            <a:pPr algn="ctr"/>
            <a:endParaRPr lang="en-US" altLang="zh-CN"/>
          </a:p>
        </p:txBody>
      </p:sp>
      <p:sp>
        <p:nvSpPr>
          <p:cNvPr id="15" name="文本框 14"/>
          <p:cNvSpPr txBox="1"/>
          <p:nvPr>
            <p:custDataLst>
              <p:tags r:id="rId11"/>
            </p:custDataLst>
          </p:nvPr>
        </p:nvSpPr>
        <p:spPr>
          <a:xfrm>
            <a:off x="7371715" y="1938020"/>
            <a:ext cx="4575175" cy="1343025"/>
          </a:xfrm>
          <a:prstGeom prst="rect">
            <a:avLst/>
          </a:prstGeom>
          <a:noFill/>
        </p:spPr>
        <p:txBody>
          <a:bodyPr wrap="square" rtlCol="0">
            <a:normAutofit lnSpcReduction="20000"/>
          </a:bodyPr>
          <a:p>
            <a:pPr lvl="0">
              <a:lnSpc>
                <a:spcPct val="100000"/>
              </a:lnSpc>
              <a:spcBef>
                <a:spcPct val="0"/>
              </a:spcBef>
              <a:spcAft>
                <a:spcPct val="35000"/>
              </a:spcAft>
            </a:pPr>
            <a:r>
              <a:rPr lang="zh-CN" altLang="en-US">
                <a:sym typeface="+mn-ea"/>
              </a:rPr>
              <a:t>“昨天的收入是多少”</a:t>
            </a:r>
            <a:endParaRPr lang="zh-CN" altLang="en-US">
              <a:sym typeface="+mn-ea"/>
            </a:endParaRPr>
          </a:p>
          <a:p>
            <a:pPr lvl="0">
              <a:lnSpc>
                <a:spcPct val="100000"/>
              </a:lnSpc>
              <a:spcBef>
                <a:spcPct val="0"/>
              </a:spcBef>
              <a:spcAft>
                <a:spcPct val="35000"/>
              </a:spcAft>
            </a:pPr>
            <a:r>
              <a:rPr lang="zh-CN" altLang="en-US">
                <a:sym typeface="+mn-ea"/>
              </a:rPr>
              <a:t>“上个月的 PV、UV 是多少”</a:t>
            </a:r>
            <a:endParaRPr lang="zh-CN" altLang="en-US">
              <a:sym typeface="+mn-ea"/>
            </a:endParaRPr>
          </a:p>
          <a:p>
            <a:pPr lvl="0">
              <a:lnSpc>
                <a:spcPct val="100000"/>
              </a:lnSpc>
              <a:spcBef>
                <a:spcPct val="0"/>
              </a:spcBef>
              <a:spcAft>
                <a:spcPct val="35000"/>
              </a:spcAft>
            </a:pPr>
            <a:r>
              <a:rPr lang="zh-CN" altLang="en-US">
                <a:sym typeface="+mn-ea"/>
              </a:rPr>
              <a:t>“最近流水增多了是否和ocpc广告有关”</a:t>
            </a:r>
            <a:endParaRPr lang="zh-CN" altLang="en-US"/>
          </a:p>
          <a:p>
            <a:pPr algn="ctr"/>
            <a:endParaRPr lang="en-US" altLang="zh-CN"/>
          </a:p>
        </p:txBody>
      </p:sp>
      <p:sp>
        <p:nvSpPr>
          <p:cNvPr id="17" name="KSO_Shape"/>
          <p:cNvSpPr/>
          <p:nvPr>
            <p:custDataLst>
              <p:tags r:id="rId12"/>
            </p:custDataLst>
          </p:nvPr>
        </p:nvSpPr>
        <p:spPr bwMode="auto">
          <a:xfrm>
            <a:off x="2609969" y="2539961"/>
            <a:ext cx="716065" cy="593075"/>
          </a:xfrm>
          <a:custGeom>
            <a:avLst/>
            <a:gdLst>
              <a:gd name="T0" fmla="*/ 175713297 w 4097"/>
              <a:gd name="T1" fmla="*/ 71089403 h 3497"/>
              <a:gd name="T2" fmla="*/ 33597902 w 4097"/>
              <a:gd name="T3" fmla="*/ 71089403 h 3497"/>
              <a:gd name="T4" fmla="*/ 423256757 w 4097"/>
              <a:gd name="T5" fmla="*/ 139474091 h 3497"/>
              <a:gd name="T6" fmla="*/ 372859684 w 4097"/>
              <a:gd name="T7" fmla="*/ 216358747 h 3497"/>
              <a:gd name="T8" fmla="*/ 297747197 w 4097"/>
              <a:gd name="T9" fmla="*/ 139474091 h 3497"/>
              <a:gd name="T10" fmla="*/ 502231138 w 4097"/>
              <a:gd name="T11" fmla="*/ 428853992 h 3497"/>
              <a:gd name="T12" fmla="*/ 423256757 w 4097"/>
              <a:gd name="T13" fmla="*/ 139474091 h 3497"/>
              <a:gd name="T14" fmla="*/ 254687678 w 4097"/>
              <a:gd name="T15" fmla="*/ 98906881 h 3497"/>
              <a:gd name="T16" fmla="*/ 254687678 w 4097"/>
              <a:gd name="T17" fmla="*/ 327242836 h 3497"/>
              <a:gd name="T18" fmla="*/ 184402447 w 4097"/>
              <a:gd name="T19" fmla="*/ 160916703 h 3497"/>
              <a:gd name="T20" fmla="*/ 0 w 4097"/>
              <a:gd name="T21" fmla="*/ 369934708 h 3497"/>
              <a:gd name="T22" fmla="*/ 19116131 w 4097"/>
              <a:gd name="T23" fmla="*/ 675348230 h 3497"/>
              <a:gd name="T24" fmla="*/ 90752959 w 4097"/>
              <a:gd name="T25" fmla="*/ 548044259 h 3497"/>
              <a:gd name="T26" fmla="*/ 143080758 w 4097"/>
              <a:gd name="T27" fmla="*/ 528147135 h 3497"/>
              <a:gd name="T28" fmla="*/ 194249858 w 4097"/>
              <a:gd name="T29" fmla="*/ 674961968 h 3497"/>
              <a:gd name="T30" fmla="*/ 135936541 w 4097"/>
              <a:gd name="T31" fmla="*/ 385582067 h 3497"/>
              <a:gd name="T32" fmla="*/ 165865446 w 4097"/>
              <a:gd name="T33" fmla="*/ 356992065 h 3497"/>
              <a:gd name="T34" fmla="*/ 254687678 w 4097"/>
              <a:gd name="T35" fmla="*/ 455319332 h 3497"/>
              <a:gd name="T36" fmla="*/ 271293512 w 4097"/>
              <a:gd name="T37" fmla="*/ 471739216 h 3497"/>
              <a:gd name="T38" fmla="*/ 542780360 w 4097"/>
              <a:gd name="T39" fmla="*/ 471739216 h 3497"/>
              <a:gd name="T40" fmla="*/ 542780360 w 4097"/>
              <a:gd name="T41" fmla="*/ 379980165 h 3497"/>
              <a:gd name="T42" fmla="*/ 631988386 w 4097"/>
              <a:gd name="T43" fmla="*/ 286096012 h 3497"/>
              <a:gd name="T44" fmla="*/ 566337515 w 4097"/>
              <a:gd name="T45" fmla="*/ 506124911 h 3497"/>
              <a:gd name="T46" fmla="*/ 646277260 w 4097"/>
              <a:gd name="T47" fmla="*/ 668973364 h 3497"/>
              <a:gd name="T48" fmla="*/ 703239419 w 4097"/>
              <a:gd name="T49" fmla="*/ 468648678 h 3497"/>
              <a:gd name="T50" fmla="*/ 791095848 w 4097"/>
              <a:gd name="T51" fmla="*/ 669166715 h 3497"/>
              <a:gd name="T52" fmla="*/ 763483903 w 4097"/>
              <a:gd name="T53" fmla="*/ 170189195 h 3497"/>
              <a:gd name="T54" fmla="*/ 577536523 w 4097"/>
              <a:gd name="T55" fmla="*/ 289572813 h 3497"/>
              <a:gd name="T56" fmla="*/ 542780360 w 4097"/>
              <a:gd name="T57" fmla="*/ 115520115 h 3497"/>
              <a:gd name="T58" fmla="*/ 526367423 w 4097"/>
              <a:gd name="T59" fmla="*/ 98906881 h 3497"/>
              <a:gd name="T60" fmla="*/ 674082541 w 4097"/>
              <a:gd name="T61" fmla="*/ 15261096 h 3497"/>
              <a:gd name="T62" fmla="*/ 674082541 w 4097"/>
              <a:gd name="T63" fmla="*/ 153383050 h 3497"/>
              <a:gd name="T64" fmla="*/ 674082541 w 4097"/>
              <a:gd name="T65" fmla="*/ 15261096 h 34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97" h="3497">
                <a:moveTo>
                  <a:pt x="542" y="0"/>
                </a:moveTo>
                <a:cubicBezTo>
                  <a:pt x="745" y="0"/>
                  <a:pt x="910" y="165"/>
                  <a:pt x="910" y="368"/>
                </a:cubicBezTo>
                <a:cubicBezTo>
                  <a:pt x="910" y="571"/>
                  <a:pt x="745" y="736"/>
                  <a:pt x="542" y="736"/>
                </a:cubicBezTo>
                <a:cubicBezTo>
                  <a:pt x="339" y="736"/>
                  <a:pt x="174" y="571"/>
                  <a:pt x="174" y="368"/>
                </a:cubicBezTo>
                <a:cubicBezTo>
                  <a:pt x="174" y="165"/>
                  <a:pt x="339" y="0"/>
                  <a:pt x="542" y="0"/>
                </a:cubicBezTo>
                <a:close/>
                <a:moveTo>
                  <a:pt x="2192" y="722"/>
                </a:moveTo>
                <a:cubicBezTo>
                  <a:pt x="2192" y="1120"/>
                  <a:pt x="2192" y="1120"/>
                  <a:pt x="2192" y="1120"/>
                </a:cubicBezTo>
                <a:cubicBezTo>
                  <a:pt x="1931" y="1120"/>
                  <a:pt x="1931" y="1120"/>
                  <a:pt x="1931" y="1120"/>
                </a:cubicBezTo>
                <a:cubicBezTo>
                  <a:pt x="1931" y="722"/>
                  <a:pt x="1931" y="722"/>
                  <a:pt x="1931" y="722"/>
                </a:cubicBezTo>
                <a:cubicBezTo>
                  <a:pt x="1542" y="722"/>
                  <a:pt x="1542" y="722"/>
                  <a:pt x="1542" y="722"/>
                </a:cubicBezTo>
                <a:cubicBezTo>
                  <a:pt x="1542" y="2220"/>
                  <a:pt x="1542" y="2220"/>
                  <a:pt x="1542" y="2220"/>
                </a:cubicBezTo>
                <a:cubicBezTo>
                  <a:pt x="2601" y="2220"/>
                  <a:pt x="2601" y="2220"/>
                  <a:pt x="2601" y="2220"/>
                </a:cubicBezTo>
                <a:cubicBezTo>
                  <a:pt x="2601" y="722"/>
                  <a:pt x="2601" y="722"/>
                  <a:pt x="2601" y="722"/>
                </a:cubicBezTo>
                <a:cubicBezTo>
                  <a:pt x="2192" y="722"/>
                  <a:pt x="2192" y="722"/>
                  <a:pt x="2192" y="722"/>
                </a:cubicBezTo>
                <a:close/>
                <a:moveTo>
                  <a:pt x="1405" y="512"/>
                </a:moveTo>
                <a:cubicBezTo>
                  <a:pt x="1319" y="512"/>
                  <a:pt x="1319" y="512"/>
                  <a:pt x="1319" y="512"/>
                </a:cubicBezTo>
                <a:cubicBezTo>
                  <a:pt x="1319" y="598"/>
                  <a:pt x="1319" y="598"/>
                  <a:pt x="1319" y="598"/>
                </a:cubicBezTo>
                <a:cubicBezTo>
                  <a:pt x="1319" y="1694"/>
                  <a:pt x="1319" y="1694"/>
                  <a:pt x="1319" y="1694"/>
                </a:cubicBezTo>
                <a:cubicBezTo>
                  <a:pt x="1107" y="1550"/>
                  <a:pt x="1107" y="1550"/>
                  <a:pt x="1107" y="1550"/>
                </a:cubicBezTo>
                <a:cubicBezTo>
                  <a:pt x="955" y="833"/>
                  <a:pt x="955" y="833"/>
                  <a:pt x="955" y="833"/>
                </a:cubicBezTo>
                <a:cubicBezTo>
                  <a:pt x="67" y="825"/>
                  <a:pt x="67" y="825"/>
                  <a:pt x="67" y="825"/>
                </a:cubicBezTo>
                <a:cubicBezTo>
                  <a:pt x="0" y="1915"/>
                  <a:pt x="0" y="1915"/>
                  <a:pt x="0" y="1915"/>
                </a:cubicBezTo>
                <a:cubicBezTo>
                  <a:pt x="89" y="2707"/>
                  <a:pt x="89" y="2707"/>
                  <a:pt x="89" y="2707"/>
                </a:cubicBezTo>
                <a:cubicBezTo>
                  <a:pt x="99" y="3496"/>
                  <a:pt x="99" y="3496"/>
                  <a:pt x="99" y="3496"/>
                </a:cubicBezTo>
                <a:cubicBezTo>
                  <a:pt x="314" y="3494"/>
                  <a:pt x="314" y="3494"/>
                  <a:pt x="314" y="3494"/>
                </a:cubicBezTo>
                <a:cubicBezTo>
                  <a:pt x="470" y="2837"/>
                  <a:pt x="470" y="2837"/>
                  <a:pt x="470" y="2837"/>
                </a:cubicBezTo>
                <a:cubicBezTo>
                  <a:pt x="455" y="2345"/>
                  <a:pt x="455" y="2345"/>
                  <a:pt x="455" y="2345"/>
                </a:cubicBezTo>
                <a:cubicBezTo>
                  <a:pt x="741" y="2734"/>
                  <a:pt x="741" y="2734"/>
                  <a:pt x="741" y="2734"/>
                </a:cubicBezTo>
                <a:cubicBezTo>
                  <a:pt x="782" y="3497"/>
                  <a:pt x="782" y="3497"/>
                  <a:pt x="782" y="3497"/>
                </a:cubicBezTo>
                <a:cubicBezTo>
                  <a:pt x="1006" y="3494"/>
                  <a:pt x="1006" y="3494"/>
                  <a:pt x="1006" y="3494"/>
                </a:cubicBezTo>
                <a:cubicBezTo>
                  <a:pt x="1116" y="2612"/>
                  <a:pt x="1116" y="2612"/>
                  <a:pt x="1116" y="2612"/>
                </a:cubicBezTo>
                <a:cubicBezTo>
                  <a:pt x="704" y="1996"/>
                  <a:pt x="704" y="1996"/>
                  <a:pt x="704" y="1996"/>
                </a:cubicBezTo>
                <a:cubicBezTo>
                  <a:pt x="767" y="1441"/>
                  <a:pt x="767" y="1441"/>
                  <a:pt x="767" y="1441"/>
                </a:cubicBezTo>
                <a:cubicBezTo>
                  <a:pt x="859" y="1848"/>
                  <a:pt x="859" y="1848"/>
                  <a:pt x="859" y="1848"/>
                </a:cubicBezTo>
                <a:cubicBezTo>
                  <a:pt x="1319" y="1954"/>
                  <a:pt x="1319" y="1954"/>
                  <a:pt x="1319" y="1954"/>
                </a:cubicBezTo>
                <a:cubicBezTo>
                  <a:pt x="1319" y="2357"/>
                  <a:pt x="1319" y="2357"/>
                  <a:pt x="1319" y="2357"/>
                </a:cubicBezTo>
                <a:cubicBezTo>
                  <a:pt x="1319" y="2442"/>
                  <a:pt x="1319" y="2442"/>
                  <a:pt x="1319" y="2442"/>
                </a:cubicBezTo>
                <a:cubicBezTo>
                  <a:pt x="1405" y="2442"/>
                  <a:pt x="1405" y="2442"/>
                  <a:pt x="1405" y="2442"/>
                </a:cubicBezTo>
                <a:cubicBezTo>
                  <a:pt x="2726" y="2442"/>
                  <a:pt x="2726" y="2442"/>
                  <a:pt x="2726" y="2442"/>
                </a:cubicBezTo>
                <a:cubicBezTo>
                  <a:pt x="2811" y="2442"/>
                  <a:pt x="2811" y="2442"/>
                  <a:pt x="2811" y="2442"/>
                </a:cubicBezTo>
                <a:cubicBezTo>
                  <a:pt x="2811" y="2357"/>
                  <a:pt x="2811" y="2357"/>
                  <a:pt x="2811" y="2357"/>
                </a:cubicBezTo>
                <a:cubicBezTo>
                  <a:pt x="2811" y="1967"/>
                  <a:pt x="2811" y="1967"/>
                  <a:pt x="2811" y="1967"/>
                </a:cubicBezTo>
                <a:cubicBezTo>
                  <a:pt x="3165" y="1735"/>
                  <a:pt x="3165" y="1735"/>
                  <a:pt x="3165" y="1735"/>
                </a:cubicBezTo>
                <a:cubicBezTo>
                  <a:pt x="3273" y="1481"/>
                  <a:pt x="3273" y="1481"/>
                  <a:pt x="3273" y="1481"/>
                </a:cubicBezTo>
                <a:cubicBezTo>
                  <a:pt x="3392" y="2054"/>
                  <a:pt x="3392" y="2054"/>
                  <a:pt x="3392" y="2054"/>
                </a:cubicBezTo>
                <a:cubicBezTo>
                  <a:pt x="2933" y="2620"/>
                  <a:pt x="2933" y="2620"/>
                  <a:pt x="2933" y="2620"/>
                </a:cubicBezTo>
                <a:cubicBezTo>
                  <a:pt x="3130" y="3459"/>
                  <a:pt x="3130" y="3459"/>
                  <a:pt x="3130" y="3459"/>
                </a:cubicBezTo>
                <a:cubicBezTo>
                  <a:pt x="3347" y="3463"/>
                  <a:pt x="3347" y="3463"/>
                  <a:pt x="3347" y="3463"/>
                </a:cubicBezTo>
                <a:cubicBezTo>
                  <a:pt x="3298" y="2738"/>
                  <a:pt x="3298" y="2738"/>
                  <a:pt x="3298" y="2738"/>
                </a:cubicBezTo>
                <a:cubicBezTo>
                  <a:pt x="3642" y="2426"/>
                  <a:pt x="3642" y="2426"/>
                  <a:pt x="3642" y="2426"/>
                </a:cubicBezTo>
                <a:cubicBezTo>
                  <a:pt x="3816" y="3461"/>
                  <a:pt x="3816" y="3461"/>
                  <a:pt x="3816" y="3461"/>
                </a:cubicBezTo>
                <a:cubicBezTo>
                  <a:pt x="4097" y="3464"/>
                  <a:pt x="4097" y="3464"/>
                  <a:pt x="4097" y="3464"/>
                </a:cubicBezTo>
                <a:cubicBezTo>
                  <a:pt x="4048" y="2263"/>
                  <a:pt x="4048" y="2263"/>
                  <a:pt x="4048" y="2263"/>
                </a:cubicBezTo>
                <a:cubicBezTo>
                  <a:pt x="3954" y="881"/>
                  <a:pt x="3954" y="881"/>
                  <a:pt x="3954" y="881"/>
                </a:cubicBezTo>
                <a:cubicBezTo>
                  <a:pt x="3090" y="888"/>
                  <a:pt x="3090" y="888"/>
                  <a:pt x="3090" y="888"/>
                </a:cubicBezTo>
                <a:cubicBezTo>
                  <a:pt x="2991" y="1499"/>
                  <a:pt x="2991" y="1499"/>
                  <a:pt x="2991" y="1499"/>
                </a:cubicBezTo>
                <a:cubicBezTo>
                  <a:pt x="2811" y="1700"/>
                  <a:pt x="2811" y="1700"/>
                  <a:pt x="2811" y="1700"/>
                </a:cubicBezTo>
                <a:cubicBezTo>
                  <a:pt x="2811" y="598"/>
                  <a:pt x="2811" y="598"/>
                  <a:pt x="2811" y="598"/>
                </a:cubicBezTo>
                <a:cubicBezTo>
                  <a:pt x="2811" y="512"/>
                  <a:pt x="2811" y="512"/>
                  <a:pt x="2811" y="512"/>
                </a:cubicBezTo>
                <a:cubicBezTo>
                  <a:pt x="2726" y="512"/>
                  <a:pt x="2726" y="512"/>
                  <a:pt x="2726" y="512"/>
                </a:cubicBezTo>
                <a:cubicBezTo>
                  <a:pt x="1405" y="512"/>
                  <a:pt x="1405" y="512"/>
                  <a:pt x="1405" y="512"/>
                </a:cubicBezTo>
                <a:close/>
                <a:moveTo>
                  <a:pt x="3491" y="79"/>
                </a:moveTo>
                <a:cubicBezTo>
                  <a:pt x="3689" y="79"/>
                  <a:pt x="3849" y="239"/>
                  <a:pt x="3849" y="437"/>
                </a:cubicBezTo>
                <a:cubicBezTo>
                  <a:pt x="3849" y="634"/>
                  <a:pt x="3689" y="794"/>
                  <a:pt x="3491" y="794"/>
                </a:cubicBezTo>
                <a:cubicBezTo>
                  <a:pt x="3294" y="794"/>
                  <a:pt x="3134" y="634"/>
                  <a:pt x="3134" y="437"/>
                </a:cubicBezTo>
                <a:cubicBezTo>
                  <a:pt x="3134" y="239"/>
                  <a:pt x="3294" y="79"/>
                  <a:pt x="3491" y="79"/>
                </a:cubicBezTo>
                <a:close/>
              </a:path>
            </a:pathLst>
          </a:custGeom>
          <a:solidFill>
            <a:srgbClr val="3069B4"/>
          </a:solidFill>
          <a:ln>
            <a:noFill/>
          </a:ln>
          <a:extLst>
            <a:ext uri="{91240B29-F687-4F45-9708-019B960494DF}">
              <a14:hiddenLine xmlns:a14="http://schemas.microsoft.com/office/drawing/2010/main" w="9525">
                <a:solidFill>
                  <a:srgbClr val="000000"/>
                </a:solidFill>
                <a:round/>
              </a14:hiddenLine>
            </a:ext>
          </a:extLst>
        </p:spPr>
        <p:txBody>
          <a:bodyPr anchor="ctr" anchorCtr="1">
            <a:normAutofit/>
          </a:bodyPr>
          <a:p>
            <a:endParaRPr lang="zh-CN" altLang="en-US"/>
          </a:p>
        </p:txBody>
      </p:sp>
      <p:sp>
        <p:nvSpPr>
          <p:cNvPr id="18" name="KSO_Shape"/>
          <p:cNvSpPr/>
          <p:nvPr>
            <p:custDataLst>
              <p:tags r:id="rId13"/>
            </p:custDataLst>
          </p:nvPr>
        </p:nvSpPr>
        <p:spPr bwMode="auto">
          <a:xfrm>
            <a:off x="5370819" y="1938168"/>
            <a:ext cx="498912" cy="451638"/>
          </a:xfrm>
          <a:custGeom>
            <a:avLst/>
            <a:gdLst>
              <a:gd name="T0" fmla="*/ 0 w 8970958"/>
              <a:gd name="T1" fmla="*/ 599920 h 8375651"/>
              <a:gd name="T2" fmla="*/ 300757 w 8970958"/>
              <a:gd name="T3" fmla="*/ 599920 h 8375651"/>
              <a:gd name="T4" fmla="*/ 300757 w 8970958"/>
              <a:gd name="T5" fmla="*/ 1680923 h 8375651"/>
              <a:gd name="T6" fmla="*/ 0 w 8970958"/>
              <a:gd name="T7" fmla="*/ 1680923 h 8375651"/>
              <a:gd name="T8" fmla="*/ 982536 w 8970958"/>
              <a:gd name="T9" fmla="*/ 0 h 8375651"/>
              <a:gd name="T10" fmla="*/ 1076703 w 8970958"/>
              <a:gd name="T11" fmla="*/ 47488 h 8375651"/>
              <a:gd name="T12" fmla="*/ 1124163 w 8970958"/>
              <a:gd name="T13" fmla="*/ 600007 h 8375651"/>
              <a:gd name="T14" fmla="*/ 1593490 w 8970958"/>
              <a:gd name="T15" fmla="*/ 600007 h 8375651"/>
              <a:gd name="T16" fmla="*/ 1751690 w 8970958"/>
              <a:gd name="T17" fmla="*/ 654279 h 8375651"/>
              <a:gd name="T18" fmla="*/ 1799150 w 8970958"/>
              <a:gd name="T19" fmla="*/ 828401 h 8375651"/>
              <a:gd name="T20" fmla="*/ 1789357 w 8970958"/>
              <a:gd name="T21" fmla="*/ 957297 h 8375651"/>
              <a:gd name="T22" fmla="*/ 1170117 w 8970958"/>
              <a:gd name="T23" fmla="*/ 1680923 h 8375651"/>
              <a:gd name="T24" fmla="*/ 750510 w 8970958"/>
              <a:gd name="T25" fmla="*/ 1570872 h 8375651"/>
              <a:gd name="T26" fmla="*/ 487596 w 8970958"/>
              <a:gd name="T27" fmla="*/ 1498509 h 8375651"/>
              <a:gd name="T28" fmla="*/ 420550 w 8970958"/>
              <a:gd name="T29" fmla="*/ 1498509 h 8375651"/>
              <a:gd name="T30" fmla="*/ 420550 w 8970958"/>
              <a:gd name="T31" fmla="*/ 618097 h 8375651"/>
              <a:gd name="T32" fmla="*/ 840910 w 8970958"/>
              <a:gd name="T33" fmla="*/ 186183 h 8375651"/>
              <a:gd name="T34" fmla="*/ 982536 w 8970958"/>
              <a:gd name="T35" fmla="*/ 0 h 83756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970958" h="8375651">
                <a:moveTo>
                  <a:pt x="0" y="2989262"/>
                </a:moveTo>
                <a:lnTo>
                  <a:pt x="1498600" y="2989262"/>
                </a:lnTo>
                <a:lnTo>
                  <a:pt x="1498600" y="8375650"/>
                </a:lnTo>
                <a:lnTo>
                  <a:pt x="0" y="8375650"/>
                </a:lnTo>
                <a:lnTo>
                  <a:pt x="0" y="2989262"/>
                </a:lnTo>
                <a:close/>
                <a:moveTo>
                  <a:pt x="4895750" y="0"/>
                </a:moveTo>
                <a:cubicBezTo>
                  <a:pt x="5094695" y="11268"/>
                  <a:pt x="5244843" y="93898"/>
                  <a:pt x="5364961" y="236622"/>
                </a:cubicBezTo>
                <a:cubicBezTo>
                  <a:pt x="5751590" y="691085"/>
                  <a:pt x="5717807" y="1686398"/>
                  <a:pt x="5601443" y="2989694"/>
                </a:cubicBezTo>
                <a:cubicBezTo>
                  <a:pt x="5601443" y="2989694"/>
                  <a:pt x="5601443" y="2989694"/>
                  <a:pt x="7939989" y="2989694"/>
                </a:cubicBezTo>
                <a:cubicBezTo>
                  <a:pt x="8138935" y="2989694"/>
                  <a:pt x="8499289" y="3008474"/>
                  <a:pt x="8728264" y="3260119"/>
                </a:cubicBezTo>
                <a:cubicBezTo>
                  <a:pt x="8915948" y="3462937"/>
                  <a:pt x="8994775" y="3770921"/>
                  <a:pt x="8964746" y="4127731"/>
                </a:cubicBezTo>
                <a:cubicBezTo>
                  <a:pt x="8964746" y="4127731"/>
                  <a:pt x="8964746" y="4127731"/>
                  <a:pt x="8915948" y="4769990"/>
                </a:cubicBezTo>
                <a:cubicBezTo>
                  <a:pt x="8690727" y="7680810"/>
                  <a:pt x="8638175" y="8375651"/>
                  <a:pt x="5830418" y="8375651"/>
                </a:cubicBezTo>
                <a:cubicBezTo>
                  <a:pt x="4580440" y="8375651"/>
                  <a:pt x="4133752" y="8078935"/>
                  <a:pt x="3739615" y="7827290"/>
                </a:cubicBezTo>
                <a:cubicBezTo>
                  <a:pt x="3420551" y="7624472"/>
                  <a:pt x="3169054" y="7466724"/>
                  <a:pt x="2429578" y="7466724"/>
                </a:cubicBezTo>
                <a:cubicBezTo>
                  <a:pt x="2429578" y="7466724"/>
                  <a:pt x="2429578" y="7466724"/>
                  <a:pt x="2095500" y="7466724"/>
                </a:cubicBezTo>
                <a:cubicBezTo>
                  <a:pt x="2095500" y="7466724"/>
                  <a:pt x="2095500" y="7466724"/>
                  <a:pt x="2095500" y="3079836"/>
                </a:cubicBezTo>
                <a:cubicBezTo>
                  <a:pt x="3889762" y="2662932"/>
                  <a:pt x="4043663" y="1660107"/>
                  <a:pt x="4190057" y="927707"/>
                </a:cubicBezTo>
                <a:cubicBezTo>
                  <a:pt x="4276392" y="492023"/>
                  <a:pt x="4377741" y="0"/>
                  <a:pt x="4895750" y="0"/>
                </a:cubicBezTo>
                <a:close/>
              </a:path>
            </a:pathLst>
          </a:custGeom>
          <a:solidFill>
            <a:srgbClr val="15AA96"/>
          </a:solidFill>
          <a:ln>
            <a:noFill/>
          </a:ln>
        </p:spPr>
        <p:txBody>
          <a:bodyPr anchor="ctr" anchorCtr="1">
            <a:normAutofit/>
          </a:bodyPr>
          <a:p>
            <a:endParaRPr lang="zh-CN" altLang="en-US"/>
          </a:p>
        </p:txBody>
      </p:sp>
      <p:sp>
        <p:nvSpPr>
          <p:cNvPr id="19" name="KSO_Shape"/>
          <p:cNvSpPr/>
          <p:nvPr>
            <p:custDataLst>
              <p:tags r:id="rId14"/>
            </p:custDataLst>
          </p:nvPr>
        </p:nvSpPr>
        <p:spPr bwMode="auto">
          <a:xfrm>
            <a:off x="7903918" y="1293049"/>
            <a:ext cx="687500" cy="369109"/>
          </a:xfrm>
          <a:custGeom>
            <a:avLst/>
            <a:gdLst>
              <a:gd name="T0" fmla="*/ 1660776 w 2546350"/>
              <a:gd name="T1" fmla="*/ 783048 h 1409701"/>
              <a:gd name="T2" fmla="*/ 1769836 w 2546350"/>
              <a:gd name="T3" fmla="*/ 861918 h 1409701"/>
              <a:gd name="T4" fmla="*/ 921682 w 2546350"/>
              <a:gd name="T5" fmla="*/ 1409701 h 1409701"/>
              <a:gd name="T6" fmla="*/ 729797 w 2546350"/>
              <a:gd name="T7" fmla="*/ 859878 h 1409701"/>
              <a:gd name="T8" fmla="*/ 850647 w 2546350"/>
              <a:gd name="T9" fmla="*/ 778742 h 1409701"/>
              <a:gd name="T10" fmla="*/ 591880 w 2546350"/>
              <a:gd name="T11" fmla="*/ 727368 h 1409701"/>
              <a:gd name="T12" fmla="*/ 778102 w 2546350"/>
              <a:gd name="T13" fmla="*/ 739045 h 1409701"/>
              <a:gd name="T14" fmla="*/ 684667 w 2546350"/>
              <a:gd name="T15" fmla="*/ 817014 h 1409701"/>
              <a:gd name="T16" fmla="*/ 0 w 2546350"/>
              <a:gd name="T17" fmla="*/ 1339155 h 1409701"/>
              <a:gd name="T18" fmla="*/ 77074 w 2546350"/>
              <a:gd name="T19" fmla="*/ 740308 h 1409701"/>
              <a:gd name="T20" fmla="*/ 449520 w 2546350"/>
              <a:gd name="T21" fmla="*/ 727368 h 1409701"/>
              <a:gd name="T22" fmla="*/ 2425273 w 2546350"/>
              <a:gd name="T23" fmla="*/ 707077 h 1409701"/>
              <a:gd name="T24" fmla="*/ 2545217 w 2546350"/>
              <a:gd name="T25" fmla="*/ 788440 h 1409701"/>
              <a:gd name="T26" fmla="*/ 2353389 w 2546350"/>
              <a:gd name="T27" fmla="*/ 1338263 h 1409701"/>
              <a:gd name="T28" fmla="*/ 1748292 w 2546350"/>
              <a:gd name="T29" fmla="*/ 761030 h 1409701"/>
              <a:gd name="T30" fmla="*/ 1751639 w 2546350"/>
              <a:gd name="T31" fmla="*/ 672628 h 1409701"/>
              <a:gd name="T32" fmla="*/ 1318533 w 2546350"/>
              <a:gd name="T33" fmla="*/ 82101 h 1409701"/>
              <a:gd name="T34" fmla="*/ 1428751 w 2546350"/>
              <a:gd name="T35" fmla="*/ 162185 h 1409701"/>
              <a:gd name="T36" fmla="*/ 1493838 w 2546350"/>
              <a:gd name="T37" fmla="*/ 298986 h 1409701"/>
              <a:gd name="T38" fmla="*/ 1524257 w 2546350"/>
              <a:gd name="T39" fmla="*/ 372145 h 1409701"/>
              <a:gd name="T40" fmla="*/ 1505392 w 2546350"/>
              <a:gd name="T41" fmla="*/ 463325 h 1409701"/>
              <a:gd name="T42" fmla="*/ 1460047 w 2546350"/>
              <a:gd name="T43" fmla="*/ 561245 h 1409701"/>
              <a:gd name="T44" fmla="*/ 1364570 w 2546350"/>
              <a:gd name="T45" fmla="*/ 665831 h 1409701"/>
              <a:gd name="T46" fmla="*/ 1235529 w 2546350"/>
              <a:gd name="T47" fmla="*/ 699861 h 1409701"/>
              <a:gd name="T48" fmla="*/ 1111250 w 2546350"/>
              <a:gd name="T49" fmla="*/ 650631 h 1409701"/>
              <a:gd name="T50" fmla="*/ 1024391 w 2546350"/>
              <a:gd name="T51" fmla="*/ 535155 h 1409701"/>
              <a:gd name="T52" fmla="*/ 983737 w 2546350"/>
              <a:gd name="T53" fmla="*/ 456120 h 1409701"/>
              <a:gd name="T54" fmla="*/ 981706 w 2546350"/>
              <a:gd name="T55" fmla="*/ 350306 h 1409701"/>
              <a:gd name="T56" fmla="*/ 1016227 w 2546350"/>
              <a:gd name="T57" fmla="*/ 255428 h 1409701"/>
              <a:gd name="T58" fmla="*/ 1096056 w 2546350"/>
              <a:gd name="T59" fmla="*/ 132465 h 1409701"/>
              <a:gd name="T60" fmla="*/ 1216252 w 2546350"/>
              <a:gd name="T61" fmla="*/ 72346 h 1409701"/>
              <a:gd name="T62" fmla="*/ 607408 w 2546350"/>
              <a:gd name="T63" fmla="*/ 33571 h 1409701"/>
              <a:gd name="T64" fmla="*/ 712589 w 2546350"/>
              <a:gd name="T65" fmla="*/ 123183 h 1409701"/>
              <a:gd name="T66" fmla="*/ 769261 w 2546350"/>
              <a:gd name="T67" fmla="*/ 265656 h 1409701"/>
              <a:gd name="T68" fmla="*/ 798064 w 2546350"/>
              <a:gd name="T69" fmla="*/ 332602 h 1409701"/>
              <a:gd name="T70" fmla="*/ 773361 w 2546350"/>
              <a:gd name="T71" fmla="*/ 407758 h 1409701"/>
              <a:gd name="T72" fmla="*/ 720523 w 2546350"/>
              <a:gd name="T73" fmla="*/ 523831 h 1409701"/>
              <a:gd name="T74" fmla="*/ 618969 w 2546350"/>
              <a:gd name="T75" fmla="*/ 619796 h 1409701"/>
              <a:gd name="T76" fmla="*/ 487264 w 2546350"/>
              <a:gd name="T77" fmla="*/ 642029 h 1409701"/>
              <a:gd name="T78" fmla="*/ 367575 w 2546350"/>
              <a:gd name="T79" fmla="*/ 581909 h 1409701"/>
              <a:gd name="T80" fmla="*/ 287555 w 2546350"/>
              <a:gd name="T81" fmla="*/ 458947 h 1409701"/>
              <a:gd name="T82" fmla="*/ 251422 w 2546350"/>
              <a:gd name="T83" fmla="*/ 393595 h 1409701"/>
              <a:gd name="T84" fmla="*/ 256812 w 2546350"/>
              <a:gd name="T85" fmla="*/ 287371 h 1409701"/>
              <a:gd name="T86" fmla="*/ 290275 w 2546350"/>
              <a:gd name="T87" fmla="*/ 192832 h 1409701"/>
              <a:gd name="T88" fmla="*/ 372335 w 2546350"/>
              <a:gd name="T89" fmla="*/ 72365 h 1409701"/>
              <a:gd name="T90" fmla="*/ 493838 w 2546350"/>
              <a:gd name="T91" fmla="*/ 15875 h 1409701"/>
              <a:gd name="T92" fmla="*/ 2131399 w 2546350"/>
              <a:gd name="T93" fmla="*/ 28121 h 1409701"/>
              <a:gd name="T94" fmla="*/ 2230687 w 2546350"/>
              <a:gd name="T95" fmla="*/ 126773 h 1409701"/>
              <a:gd name="T96" fmla="*/ 2278638 w 2546350"/>
              <a:gd name="T97" fmla="*/ 268548 h 1409701"/>
              <a:gd name="T98" fmla="*/ 2303010 w 2546350"/>
              <a:gd name="T99" fmla="*/ 342808 h 1409701"/>
              <a:gd name="T100" fmla="*/ 2271717 w 2546350"/>
              <a:gd name="T101" fmla="*/ 401411 h 1409701"/>
              <a:gd name="T102" fmla="*/ 2206659 w 2546350"/>
              <a:gd name="T103" fmla="*/ 537936 h 1409701"/>
              <a:gd name="T104" fmla="*/ 2096263 w 2546350"/>
              <a:gd name="T105" fmla="*/ 618218 h 1409701"/>
              <a:gd name="T106" fmla="*/ 1962972 w 2546350"/>
              <a:gd name="T107" fmla="*/ 620259 h 1409701"/>
              <a:gd name="T108" fmla="*/ 1850763 w 2546350"/>
              <a:gd name="T109" fmla="*/ 543152 h 1409701"/>
              <a:gd name="T110" fmla="*/ 1783438 w 2546350"/>
              <a:gd name="T111" fmla="*/ 408895 h 1409701"/>
              <a:gd name="T112" fmla="*/ 1749644 w 2546350"/>
              <a:gd name="T113" fmla="*/ 354290 h 1409701"/>
              <a:gd name="T114" fmla="*/ 1770632 w 2546350"/>
              <a:gd name="T115" fmla="*/ 268288 h 1409701"/>
              <a:gd name="T116" fmla="*/ 1811774 w 2546350"/>
              <a:gd name="T117" fmla="*/ 145370 h 1409701"/>
              <a:gd name="T118" fmla="*/ 1905168 w 2546350"/>
              <a:gd name="T119" fmla="*/ 38100 h 1409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46350" h="1409701">
                <a:moveTo>
                  <a:pt x="1205490" y="715963"/>
                </a:moveTo>
                <a:lnTo>
                  <a:pt x="1293463" y="715963"/>
                </a:lnTo>
                <a:lnTo>
                  <a:pt x="1320445" y="783954"/>
                </a:lnTo>
                <a:lnTo>
                  <a:pt x="1271470" y="813191"/>
                </a:lnTo>
                <a:lnTo>
                  <a:pt x="1310469" y="955292"/>
                </a:lnTo>
                <a:lnTo>
                  <a:pt x="1402297" y="721402"/>
                </a:lnTo>
                <a:lnTo>
                  <a:pt x="1433360" y="726162"/>
                </a:lnTo>
                <a:lnTo>
                  <a:pt x="1463969" y="731601"/>
                </a:lnTo>
                <a:lnTo>
                  <a:pt x="1494805" y="737494"/>
                </a:lnTo>
                <a:lnTo>
                  <a:pt x="1509997" y="740667"/>
                </a:lnTo>
                <a:lnTo>
                  <a:pt x="1525188" y="743840"/>
                </a:lnTo>
                <a:lnTo>
                  <a:pt x="1539699" y="747239"/>
                </a:lnTo>
                <a:lnTo>
                  <a:pt x="1554664" y="750639"/>
                </a:lnTo>
                <a:lnTo>
                  <a:pt x="1568948" y="754491"/>
                </a:lnTo>
                <a:lnTo>
                  <a:pt x="1583006" y="757891"/>
                </a:lnTo>
                <a:lnTo>
                  <a:pt x="1597063" y="761971"/>
                </a:lnTo>
                <a:lnTo>
                  <a:pt x="1610441" y="765823"/>
                </a:lnTo>
                <a:lnTo>
                  <a:pt x="1623818" y="770129"/>
                </a:lnTo>
                <a:lnTo>
                  <a:pt x="1636289" y="774209"/>
                </a:lnTo>
                <a:lnTo>
                  <a:pt x="1648759" y="778515"/>
                </a:lnTo>
                <a:lnTo>
                  <a:pt x="1660776" y="783048"/>
                </a:lnTo>
                <a:lnTo>
                  <a:pt x="1672113" y="787581"/>
                </a:lnTo>
                <a:lnTo>
                  <a:pt x="1683223" y="792113"/>
                </a:lnTo>
                <a:lnTo>
                  <a:pt x="1693653" y="796873"/>
                </a:lnTo>
                <a:lnTo>
                  <a:pt x="1703629" y="801632"/>
                </a:lnTo>
                <a:lnTo>
                  <a:pt x="1712699" y="806618"/>
                </a:lnTo>
                <a:lnTo>
                  <a:pt x="1721542" y="811604"/>
                </a:lnTo>
                <a:lnTo>
                  <a:pt x="1729704" y="817043"/>
                </a:lnTo>
                <a:lnTo>
                  <a:pt x="1736960" y="822256"/>
                </a:lnTo>
                <a:lnTo>
                  <a:pt x="1743762" y="827695"/>
                </a:lnTo>
                <a:lnTo>
                  <a:pt x="1749657" y="833135"/>
                </a:lnTo>
                <a:lnTo>
                  <a:pt x="1752378" y="835854"/>
                </a:lnTo>
                <a:lnTo>
                  <a:pt x="1754872" y="838801"/>
                </a:lnTo>
                <a:lnTo>
                  <a:pt x="1757139" y="841520"/>
                </a:lnTo>
                <a:lnTo>
                  <a:pt x="1759180" y="844240"/>
                </a:lnTo>
                <a:lnTo>
                  <a:pt x="1761221" y="847186"/>
                </a:lnTo>
                <a:lnTo>
                  <a:pt x="1762808" y="850133"/>
                </a:lnTo>
                <a:lnTo>
                  <a:pt x="1764168" y="853079"/>
                </a:lnTo>
                <a:lnTo>
                  <a:pt x="1765528" y="855799"/>
                </a:lnTo>
                <a:lnTo>
                  <a:pt x="1767569" y="857838"/>
                </a:lnTo>
                <a:lnTo>
                  <a:pt x="1768703" y="859878"/>
                </a:lnTo>
                <a:lnTo>
                  <a:pt x="1769836" y="861918"/>
                </a:lnTo>
                <a:lnTo>
                  <a:pt x="1770063" y="863278"/>
                </a:lnTo>
                <a:lnTo>
                  <a:pt x="1770063" y="864184"/>
                </a:lnTo>
                <a:lnTo>
                  <a:pt x="1770063" y="1395196"/>
                </a:lnTo>
                <a:lnTo>
                  <a:pt x="1770063" y="1396556"/>
                </a:lnTo>
                <a:lnTo>
                  <a:pt x="1769610" y="1398143"/>
                </a:lnTo>
                <a:lnTo>
                  <a:pt x="1768930" y="1399502"/>
                </a:lnTo>
                <a:lnTo>
                  <a:pt x="1768023" y="1400862"/>
                </a:lnTo>
                <a:lnTo>
                  <a:pt x="1767116" y="1402222"/>
                </a:lnTo>
                <a:lnTo>
                  <a:pt x="1765755" y="1403355"/>
                </a:lnTo>
                <a:lnTo>
                  <a:pt x="1764168" y="1404488"/>
                </a:lnTo>
                <a:lnTo>
                  <a:pt x="1762581" y="1405395"/>
                </a:lnTo>
                <a:lnTo>
                  <a:pt x="1760767" y="1406528"/>
                </a:lnTo>
                <a:lnTo>
                  <a:pt x="1758726" y="1407208"/>
                </a:lnTo>
                <a:lnTo>
                  <a:pt x="1754192" y="1408795"/>
                </a:lnTo>
                <a:lnTo>
                  <a:pt x="1749430" y="1409475"/>
                </a:lnTo>
                <a:lnTo>
                  <a:pt x="1746936" y="1409701"/>
                </a:lnTo>
                <a:lnTo>
                  <a:pt x="1743989" y="1409701"/>
                </a:lnTo>
                <a:lnTo>
                  <a:pt x="1604307" y="1409701"/>
                </a:lnTo>
                <a:lnTo>
                  <a:pt x="1590791" y="1027113"/>
                </a:lnTo>
                <a:lnTo>
                  <a:pt x="1577077" y="1409701"/>
                </a:lnTo>
                <a:lnTo>
                  <a:pt x="921682" y="1409701"/>
                </a:lnTo>
                <a:lnTo>
                  <a:pt x="908166" y="1027113"/>
                </a:lnTo>
                <a:lnTo>
                  <a:pt x="894451" y="1409701"/>
                </a:lnTo>
                <a:lnTo>
                  <a:pt x="754511" y="1409701"/>
                </a:lnTo>
                <a:lnTo>
                  <a:pt x="752017" y="1409701"/>
                </a:lnTo>
                <a:lnTo>
                  <a:pt x="749523" y="1409475"/>
                </a:lnTo>
                <a:lnTo>
                  <a:pt x="744535" y="1408795"/>
                </a:lnTo>
                <a:lnTo>
                  <a:pt x="740227" y="1407208"/>
                </a:lnTo>
                <a:lnTo>
                  <a:pt x="738186" y="1406528"/>
                </a:lnTo>
                <a:lnTo>
                  <a:pt x="736145" y="1405395"/>
                </a:lnTo>
                <a:lnTo>
                  <a:pt x="734785" y="1404488"/>
                </a:lnTo>
                <a:lnTo>
                  <a:pt x="733198" y="1403355"/>
                </a:lnTo>
                <a:lnTo>
                  <a:pt x="731837" y="1402222"/>
                </a:lnTo>
                <a:lnTo>
                  <a:pt x="730704" y="1400862"/>
                </a:lnTo>
                <a:lnTo>
                  <a:pt x="729797" y="1399502"/>
                </a:lnTo>
                <a:lnTo>
                  <a:pt x="729117" y="1398143"/>
                </a:lnTo>
                <a:lnTo>
                  <a:pt x="728890" y="1396556"/>
                </a:lnTo>
                <a:lnTo>
                  <a:pt x="728663" y="1395196"/>
                </a:lnTo>
                <a:lnTo>
                  <a:pt x="728663" y="864184"/>
                </a:lnTo>
                <a:lnTo>
                  <a:pt x="728663" y="863278"/>
                </a:lnTo>
                <a:lnTo>
                  <a:pt x="728890" y="861918"/>
                </a:lnTo>
                <a:lnTo>
                  <a:pt x="729797" y="859878"/>
                </a:lnTo>
                <a:lnTo>
                  <a:pt x="731384" y="857838"/>
                </a:lnTo>
                <a:lnTo>
                  <a:pt x="733198" y="855799"/>
                </a:lnTo>
                <a:lnTo>
                  <a:pt x="734332" y="853079"/>
                </a:lnTo>
                <a:lnTo>
                  <a:pt x="735919" y="850133"/>
                </a:lnTo>
                <a:lnTo>
                  <a:pt x="737733" y="847186"/>
                </a:lnTo>
                <a:lnTo>
                  <a:pt x="739546" y="844240"/>
                </a:lnTo>
                <a:lnTo>
                  <a:pt x="741814" y="841520"/>
                </a:lnTo>
                <a:lnTo>
                  <a:pt x="744081" y="838801"/>
                </a:lnTo>
                <a:lnTo>
                  <a:pt x="746575" y="835854"/>
                </a:lnTo>
                <a:lnTo>
                  <a:pt x="749296" y="833135"/>
                </a:lnTo>
                <a:lnTo>
                  <a:pt x="755191" y="827695"/>
                </a:lnTo>
                <a:lnTo>
                  <a:pt x="761993" y="822256"/>
                </a:lnTo>
                <a:lnTo>
                  <a:pt x="769249" y="817043"/>
                </a:lnTo>
                <a:lnTo>
                  <a:pt x="777638" y="811604"/>
                </a:lnTo>
                <a:lnTo>
                  <a:pt x="786254" y="806618"/>
                </a:lnTo>
                <a:lnTo>
                  <a:pt x="795777" y="801632"/>
                </a:lnTo>
                <a:lnTo>
                  <a:pt x="805527" y="796873"/>
                </a:lnTo>
                <a:lnTo>
                  <a:pt x="816183" y="792113"/>
                </a:lnTo>
                <a:lnTo>
                  <a:pt x="827293" y="787581"/>
                </a:lnTo>
                <a:lnTo>
                  <a:pt x="838630" y="783048"/>
                </a:lnTo>
                <a:lnTo>
                  <a:pt x="850647" y="778742"/>
                </a:lnTo>
                <a:lnTo>
                  <a:pt x="863345" y="774209"/>
                </a:lnTo>
                <a:lnTo>
                  <a:pt x="876268" y="770129"/>
                </a:lnTo>
                <a:lnTo>
                  <a:pt x="889419" y="766050"/>
                </a:lnTo>
                <a:lnTo>
                  <a:pt x="903023" y="761971"/>
                </a:lnTo>
                <a:lnTo>
                  <a:pt x="917081" y="758344"/>
                </a:lnTo>
                <a:lnTo>
                  <a:pt x="931139" y="754491"/>
                </a:lnTo>
                <a:lnTo>
                  <a:pt x="945650" y="750865"/>
                </a:lnTo>
                <a:lnTo>
                  <a:pt x="960388" y="747466"/>
                </a:lnTo>
                <a:lnTo>
                  <a:pt x="975352" y="743840"/>
                </a:lnTo>
                <a:lnTo>
                  <a:pt x="990544" y="740893"/>
                </a:lnTo>
                <a:lnTo>
                  <a:pt x="1005735" y="737494"/>
                </a:lnTo>
                <a:lnTo>
                  <a:pt x="1036344" y="731828"/>
                </a:lnTo>
                <a:lnTo>
                  <a:pt x="1067407" y="726388"/>
                </a:lnTo>
                <a:lnTo>
                  <a:pt x="1098470" y="721629"/>
                </a:lnTo>
                <a:lnTo>
                  <a:pt x="1188484" y="955292"/>
                </a:lnTo>
                <a:lnTo>
                  <a:pt x="1227483" y="813191"/>
                </a:lnTo>
                <a:lnTo>
                  <a:pt x="1178281" y="783954"/>
                </a:lnTo>
                <a:lnTo>
                  <a:pt x="1205490" y="715963"/>
                </a:lnTo>
                <a:close/>
                <a:moveTo>
                  <a:pt x="476723" y="658812"/>
                </a:moveTo>
                <a:lnTo>
                  <a:pt x="564677" y="658812"/>
                </a:lnTo>
                <a:lnTo>
                  <a:pt x="591880" y="727368"/>
                </a:lnTo>
                <a:lnTo>
                  <a:pt x="542915" y="756425"/>
                </a:lnTo>
                <a:lnTo>
                  <a:pt x="581452" y="898986"/>
                </a:lnTo>
                <a:lnTo>
                  <a:pt x="673487" y="664487"/>
                </a:lnTo>
                <a:lnTo>
                  <a:pt x="704317" y="669481"/>
                </a:lnTo>
                <a:lnTo>
                  <a:pt x="735373" y="674703"/>
                </a:lnTo>
                <a:lnTo>
                  <a:pt x="766202" y="680605"/>
                </a:lnTo>
                <a:lnTo>
                  <a:pt x="781163" y="683783"/>
                </a:lnTo>
                <a:lnTo>
                  <a:pt x="796125" y="686961"/>
                </a:lnTo>
                <a:lnTo>
                  <a:pt x="811086" y="690366"/>
                </a:lnTo>
                <a:lnTo>
                  <a:pt x="825594" y="693998"/>
                </a:lnTo>
                <a:lnTo>
                  <a:pt x="840329" y="697630"/>
                </a:lnTo>
                <a:lnTo>
                  <a:pt x="854383" y="701263"/>
                </a:lnTo>
                <a:lnTo>
                  <a:pt x="868211" y="705122"/>
                </a:lnTo>
                <a:lnTo>
                  <a:pt x="870360" y="705778"/>
                </a:lnTo>
                <a:lnTo>
                  <a:pt x="856570" y="709807"/>
                </a:lnTo>
                <a:lnTo>
                  <a:pt x="842283" y="714340"/>
                </a:lnTo>
                <a:lnTo>
                  <a:pt x="828449" y="719099"/>
                </a:lnTo>
                <a:lnTo>
                  <a:pt x="815069" y="723859"/>
                </a:lnTo>
                <a:lnTo>
                  <a:pt x="802369" y="728846"/>
                </a:lnTo>
                <a:lnTo>
                  <a:pt x="789895" y="734059"/>
                </a:lnTo>
                <a:lnTo>
                  <a:pt x="778102" y="739045"/>
                </a:lnTo>
                <a:lnTo>
                  <a:pt x="766763" y="744258"/>
                </a:lnTo>
                <a:lnTo>
                  <a:pt x="755877" y="749924"/>
                </a:lnTo>
                <a:lnTo>
                  <a:pt x="746126" y="755364"/>
                </a:lnTo>
                <a:lnTo>
                  <a:pt x="736374" y="761030"/>
                </a:lnTo>
                <a:lnTo>
                  <a:pt x="727983" y="766697"/>
                </a:lnTo>
                <a:lnTo>
                  <a:pt x="719819" y="772590"/>
                </a:lnTo>
                <a:lnTo>
                  <a:pt x="712788" y="778709"/>
                </a:lnTo>
                <a:lnTo>
                  <a:pt x="709386" y="781656"/>
                </a:lnTo>
                <a:lnTo>
                  <a:pt x="706211" y="784602"/>
                </a:lnTo>
                <a:lnTo>
                  <a:pt x="703490" y="788002"/>
                </a:lnTo>
                <a:lnTo>
                  <a:pt x="700542" y="790948"/>
                </a:lnTo>
                <a:lnTo>
                  <a:pt x="698047" y="794122"/>
                </a:lnTo>
                <a:lnTo>
                  <a:pt x="696006" y="797295"/>
                </a:lnTo>
                <a:lnTo>
                  <a:pt x="693738" y="800695"/>
                </a:lnTo>
                <a:lnTo>
                  <a:pt x="692151" y="803868"/>
                </a:lnTo>
                <a:lnTo>
                  <a:pt x="690563" y="807041"/>
                </a:lnTo>
                <a:lnTo>
                  <a:pt x="689202" y="810441"/>
                </a:lnTo>
                <a:lnTo>
                  <a:pt x="686935" y="812481"/>
                </a:lnTo>
                <a:lnTo>
                  <a:pt x="685574" y="814747"/>
                </a:lnTo>
                <a:lnTo>
                  <a:pt x="684893" y="815654"/>
                </a:lnTo>
                <a:lnTo>
                  <a:pt x="684667" y="817014"/>
                </a:lnTo>
                <a:lnTo>
                  <a:pt x="684440" y="818147"/>
                </a:lnTo>
                <a:lnTo>
                  <a:pt x="684213" y="819507"/>
                </a:lnTo>
                <a:lnTo>
                  <a:pt x="684213" y="1354137"/>
                </a:lnTo>
                <a:lnTo>
                  <a:pt x="193036" y="1354137"/>
                </a:lnTo>
                <a:lnTo>
                  <a:pt x="179272" y="971549"/>
                </a:lnTo>
                <a:lnTo>
                  <a:pt x="165708" y="1354137"/>
                </a:lnTo>
                <a:lnTo>
                  <a:pt x="26069" y="1354137"/>
                </a:lnTo>
                <a:lnTo>
                  <a:pt x="23576" y="1353910"/>
                </a:lnTo>
                <a:lnTo>
                  <a:pt x="20855" y="1353683"/>
                </a:lnTo>
                <a:lnTo>
                  <a:pt x="16095" y="1352775"/>
                </a:lnTo>
                <a:lnTo>
                  <a:pt x="11561" y="1351640"/>
                </a:lnTo>
                <a:lnTo>
                  <a:pt x="9748" y="1350505"/>
                </a:lnTo>
                <a:lnTo>
                  <a:pt x="7707" y="1349824"/>
                </a:lnTo>
                <a:lnTo>
                  <a:pt x="6121" y="1348689"/>
                </a:lnTo>
                <a:lnTo>
                  <a:pt x="4761" y="1347554"/>
                </a:lnTo>
                <a:lnTo>
                  <a:pt x="3174" y="1346419"/>
                </a:lnTo>
                <a:lnTo>
                  <a:pt x="2040" y="1345057"/>
                </a:lnTo>
                <a:lnTo>
                  <a:pt x="1360" y="1343695"/>
                </a:lnTo>
                <a:lnTo>
                  <a:pt x="680" y="1342333"/>
                </a:lnTo>
                <a:lnTo>
                  <a:pt x="453" y="1340744"/>
                </a:lnTo>
                <a:lnTo>
                  <a:pt x="0" y="1339155"/>
                </a:lnTo>
                <a:lnTo>
                  <a:pt x="0" y="807729"/>
                </a:lnTo>
                <a:lnTo>
                  <a:pt x="0" y="806367"/>
                </a:lnTo>
                <a:lnTo>
                  <a:pt x="453" y="805459"/>
                </a:lnTo>
                <a:lnTo>
                  <a:pt x="1360" y="803189"/>
                </a:lnTo>
                <a:lnTo>
                  <a:pt x="2720" y="801146"/>
                </a:lnTo>
                <a:lnTo>
                  <a:pt x="4761" y="799330"/>
                </a:lnTo>
                <a:lnTo>
                  <a:pt x="5894" y="796379"/>
                </a:lnTo>
                <a:lnTo>
                  <a:pt x="7481" y="793201"/>
                </a:lnTo>
                <a:lnTo>
                  <a:pt x="9294" y="790477"/>
                </a:lnTo>
                <a:lnTo>
                  <a:pt x="10881" y="787753"/>
                </a:lnTo>
                <a:lnTo>
                  <a:pt x="13148" y="784801"/>
                </a:lnTo>
                <a:lnTo>
                  <a:pt x="15415" y="781850"/>
                </a:lnTo>
                <a:lnTo>
                  <a:pt x="17908" y="779126"/>
                </a:lnTo>
                <a:lnTo>
                  <a:pt x="20629" y="776402"/>
                </a:lnTo>
                <a:lnTo>
                  <a:pt x="26523" y="770727"/>
                </a:lnTo>
                <a:lnTo>
                  <a:pt x="33323" y="765506"/>
                </a:lnTo>
                <a:lnTo>
                  <a:pt x="40804" y="760285"/>
                </a:lnTo>
                <a:lnTo>
                  <a:pt x="48738" y="755063"/>
                </a:lnTo>
                <a:lnTo>
                  <a:pt x="57579" y="750069"/>
                </a:lnTo>
                <a:lnTo>
                  <a:pt x="66873" y="745075"/>
                </a:lnTo>
                <a:lnTo>
                  <a:pt x="77074" y="740308"/>
                </a:lnTo>
                <a:lnTo>
                  <a:pt x="87728" y="735541"/>
                </a:lnTo>
                <a:lnTo>
                  <a:pt x="98382" y="730547"/>
                </a:lnTo>
                <a:lnTo>
                  <a:pt x="110170" y="726006"/>
                </a:lnTo>
                <a:lnTo>
                  <a:pt x="122184" y="721693"/>
                </a:lnTo>
                <a:lnTo>
                  <a:pt x="134652" y="717380"/>
                </a:lnTo>
                <a:lnTo>
                  <a:pt x="147573" y="713294"/>
                </a:lnTo>
                <a:lnTo>
                  <a:pt x="160721" y="709208"/>
                </a:lnTo>
                <a:lnTo>
                  <a:pt x="174322" y="705122"/>
                </a:lnTo>
                <a:lnTo>
                  <a:pt x="188377" y="701263"/>
                </a:lnTo>
                <a:lnTo>
                  <a:pt x="202658" y="697630"/>
                </a:lnTo>
                <a:lnTo>
                  <a:pt x="216940" y="693998"/>
                </a:lnTo>
                <a:lnTo>
                  <a:pt x="231901" y="690366"/>
                </a:lnTo>
                <a:lnTo>
                  <a:pt x="246862" y="687188"/>
                </a:lnTo>
                <a:lnTo>
                  <a:pt x="261824" y="683783"/>
                </a:lnTo>
                <a:lnTo>
                  <a:pt x="277012" y="680832"/>
                </a:lnTo>
                <a:lnTo>
                  <a:pt x="307841" y="674703"/>
                </a:lnTo>
                <a:lnTo>
                  <a:pt x="338897" y="669481"/>
                </a:lnTo>
                <a:lnTo>
                  <a:pt x="369953" y="664714"/>
                </a:lnTo>
                <a:lnTo>
                  <a:pt x="459948" y="898986"/>
                </a:lnTo>
                <a:lnTo>
                  <a:pt x="498485" y="756425"/>
                </a:lnTo>
                <a:lnTo>
                  <a:pt x="449520" y="727368"/>
                </a:lnTo>
                <a:lnTo>
                  <a:pt x="476723" y="658812"/>
                </a:lnTo>
                <a:close/>
                <a:moveTo>
                  <a:pt x="1981777" y="644525"/>
                </a:moveTo>
                <a:lnTo>
                  <a:pt x="2069750" y="644525"/>
                </a:lnTo>
                <a:lnTo>
                  <a:pt x="2096959" y="712516"/>
                </a:lnTo>
                <a:lnTo>
                  <a:pt x="2047757" y="741753"/>
                </a:lnTo>
                <a:lnTo>
                  <a:pt x="2086529" y="883854"/>
                </a:lnTo>
                <a:lnTo>
                  <a:pt x="2178357" y="649964"/>
                </a:lnTo>
                <a:lnTo>
                  <a:pt x="2209420" y="654724"/>
                </a:lnTo>
                <a:lnTo>
                  <a:pt x="2240256" y="660390"/>
                </a:lnTo>
                <a:lnTo>
                  <a:pt x="2271092" y="666056"/>
                </a:lnTo>
                <a:lnTo>
                  <a:pt x="2286284" y="669229"/>
                </a:lnTo>
                <a:lnTo>
                  <a:pt x="2301248" y="672402"/>
                </a:lnTo>
                <a:lnTo>
                  <a:pt x="2316213" y="675801"/>
                </a:lnTo>
                <a:lnTo>
                  <a:pt x="2330724" y="679201"/>
                </a:lnTo>
                <a:lnTo>
                  <a:pt x="2345235" y="683053"/>
                </a:lnTo>
                <a:lnTo>
                  <a:pt x="2359293" y="686680"/>
                </a:lnTo>
                <a:lnTo>
                  <a:pt x="2373124" y="690533"/>
                </a:lnTo>
                <a:lnTo>
                  <a:pt x="2386501" y="694385"/>
                </a:lnTo>
                <a:lnTo>
                  <a:pt x="2399879" y="698691"/>
                </a:lnTo>
                <a:lnTo>
                  <a:pt x="2412576" y="702771"/>
                </a:lnTo>
                <a:lnTo>
                  <a:pt x="2425273" y="707077"/>
                </a:lnTo>
                <a:lnTo>
                  <a:pt x="2437063" y="711610"/>
                </a:lnTo>
                <a:lnTo>
                  <a:pt x="2448400" y="716143"/>
                </a:lnTo>
                <a:lnTo>
                  <a:pt x="2459510" y="720675"/>
                </a:lnTo>
                <a:lnTo>
                  <a:pt x="2469940" y="725435"/>
                </a:lnTo>
                <a:lnTo>
                  <a:pt x="2479916" y="730194"/>
                </a:lnTo>
                <a:lnTo>
                  <a:pt x="2489213" y="735180"/>
                </a:lnTo>
                <a:lnTo>
                  <a:pt x="2497829" y="740393"/>
                </a:lnTo>
                <a:lnTo>
                  <a:pt x="2505991" y="745605"/>
                </a:lnTo>
                <a:lnTo>
                  <a:pt x="2513247" y="750818"/>
                </a:lnTo>
                <a:lnTo>
                  <a:pt x="2520049" y="756257"/>
                </a:lnTo>
                <a:lnTo>
                  <a:pt x="2525944" y="761697"/>
                </a:lnTo>
                <a:lnTo>
                  <a:pt x="2528665" y="764416"/>
                </a:lnTo>
                <a:lnTo>
                  <a:pt x="2531159" y="767363"/>
                </a:lnTo>
                <a:lnTo>
                  <a:pt x="2533426" y="770082"/>
                </a:lnTo>
                <a:lnTo>
                  <a:pt x="2535467" y="772802"/>
                </a:lnTo>
                <a:lnTo>
                  <a:pt x="2537508" y="775975"/>
                </a:lnTo>
                <a:lnTo>
                  <a:pt x="2538868" y="778695"/>
                </a:lnTo>
                <a:lnTo>
                  <a:pt x="2540455" y="781641"/>
                </a:lnTo>
                <a:lnTo>
                  <a:pt x="2541815" y="784361"/>
                </a:lnTo>
                <a:lnTo>
                  <a:pt x="2543856" y="786400"/>
                </a:lnTo>
                <a:lnTo>
                  <a:pt x="2545217" y="788440"/>
                </a:lnTo>
                <a:lnTo>
                  <a:pt x="2546123" y="790480"/>
                </a:lnTo>
                <a:lnTo>
                  <a:pt x="2546350" y="791840"/>
                </a:lnTo>
                <a:lnTo>
                  <a:pt x="2546350" y="792746"/>
                </a:lnTo>
                <a:lnTo>
                  <a:pt x="2546350" y="1323758"/>
                </a:lnTo>
                <a:lnTo>
                  <a:pt x="2546350" y="1325118"/>
                </a:lnTo>
                <a:lnTo>
                  <a:pt x="2545670" y="1326705"/>
                </a:lnTo>
                <a:lnTo>
                  <a:pt x="2545217" y="1328064"/>
                </a:lnTo>
                <a:lnTo>
                  <a:pt x="2544310" y="1329424"/>
                </a:lnTo>
                <a:lnTo>
                  <a:pt x="2543176" y="1330784"/>
                </a:lnTo>
                <a:lnTo>
                  <a:pt x="2542042" y="1332144"/>
                </a:lnTo>
                <a:lnTo>
                  <a:pt x="2540455" y="1333050"/>
                </a:lnTo>
                <a:lnTo>
                  <a:pt x="2538641" y="1333957"/>
                </a:lnTo>
                <a:lnTo>
                  <a:pt x="2537054" y="1335090"/>
                </a:lnTo>
                <a:lnTo>
                  <a:pt x="2535013" y="1335770"/>
                </a:lnTo>
                <a:lnTo>
                  <a:pt x="2530479" y="1337357"/>
                </a:lnTo>
                <a:lnTo>
                  <a:pt x="2525490" y="1338037"/>
                </a:lnTo>
                <a:lnTo>
                  <a:pt x="2522996" y="1338263"/>
                </a:lnTo>
                <a:lnTo>
                  <a:pt x="2520276" y="1338263"/>
                </a:lnTo>
                <a:lnTo>
                  <a:pt x="2380604" y="1338263"/>
                </a:lnTo>
                <a:lnTo>
                  <a:pt x="2367197" y="957263"/>
                </a:lnTo>
                <a:lnTo>
                  <a:pt x="2353389" y="1338263"/>
                </a:lnTo>
                <a:lnTo>
                  <a:pt x="1800226" y="1338263"/>
                </a:lnTo>
                <a:lnTo>
                  <a:pt x="1800226" y="819507"/>
                </a:lnTo>
                <a:lnTo>
                  <a:pt x="1799999" y="818147"/>
                </a:lnTo>
                <a:lnTo>
                  <a:pt x="1799773" y="817014"/>
                </a:lnTo>
                <a:lnTo>
                  <a:pt x="1799546" y="815654"/>
                </a:lnTo>
                <a:lnTo>
                  <a:pt x="1798865" y="814747"/>
                </a:lnTo>
                <a:lnTo>
                  <a:pt x="1797278" y="812481"/>
                </a:lnTo>
                <a:lnTo>
                  <a:pt x="1795237" y="810441"/>
                </a:lnTo>
                <a:lnTo>
                  <a:pt x="1794103" y="807041"/>
                </a:lnTo>
                <a:lnTo>
                  <a:pt x="1792515" y="803868"/>
                </a:lnTo>
                <a:lnTo>
                  <a:pt x="1790474" y="800695"/>
                </a:lnTo>
                <a:lnTo>
                  <a:pt x="1788433" y="797295"/>
                </a:lnTo>
                <a:lnTo>
                  <a:pt x="1786165" y="794122"/>
                </a:lnTo>
                <a:lnTo>
                  <a:pt x="1783898" y="790948"/>
                </a:lnTo>
                <a:lnTo>
                  <a:pt x="1781176" y="788002"/>
                </a:lnTo>
                <a:lnTo>
                  <a:pt x="1778455" y="784602"/>
                </a:lnTo>
                <a:lnTo>
                  <a:pt x="1775053" y="781656"/>
                </a:lnTo>
                <a:lnTo>
                  <a:pt x="1771878" y="778709"/>
                </a:lnTo>
                <a:lnTo>
                  <a:pt x="1764621" y="772590"/>
                </a:lnTo>
                <a:lnTo>
                  <a:pt x="1756910" y="766697"/>
                </a:lnTo>
                <a:lnTo>
                  <a:pt x="1748292" y="761030"/>
                </a:lnTo>
                <a:lnTo>
                  <a:pt x="1738994" y="755364"/>
                </a:lnTo>
                <a:lnTo>
                  <a:pt x="1728789" y="749924"/>
                </a:lnTo>
                <a:lnTo>
                  <a:pt x="1718357" y="744258"/>
                </a:lnTo>
                <a:lnTo>
                  <a:pt x="1707244" y="739045"/>
                </a:lnTo>
                <a:lnTo>
                  <a:pt x="1695224" y="733832"/>
                </a:lnTo>
                <a:lnTo>
                  <a:pt x="1682978" y="728619"/>
                </a:lnTo>
                <a:lnTo>
                  <a:pt x="1670278" y="723859"/>
                </a:lnTo>
                <a:lnTo>
                  <a:pt x="1656898" y="719099"/>
                </a:lnTo>
                <a:lnTo>
                  <a:pt x="1643290" y="714340"/>
                </a:lnTo>
                <a:lnTo>
                  <a:pt x="1629230" y="709807"/>
                </a:lnTo>
                <a:lnTo>
                  <a:pt x="1624147" y="708322"/>
                </a:lnTo>
                <a:lnTo>
                  <a:pt x="1626934" y="707304"/>
                </a:lnTo>
                <a:lnTo>
                  <a:pt x="1639632" y="702998"/>
                </a:lnTo>
                <a:lnTo>
                  <a:pt x="1652556" y="698691"/>
                </a:lnTo>
                <a:lnTo>
                  <a:pt x="1665480" y="694612"/>
                </a:lnTo>
                <a:lnTo>
                  <a:pt x="1679084" y="690533"/>
                </a:lnTo>
                <a:lnTo>
                  <a:pt x="1693368" y="686906"/>
                </a:lnTo>
                <a:lnTo>
                  <a:pt x="1707426" y="683053"/>
                </a:lnTo>
                <a:lnTo>
                  <a:pt x="1722164" y="679427"/>
                </a:lnTo>
                <a:lnTo>
                  <a:pt x="1736675" y="676028"/>
                </a:lnTo>
                <a:lnTo>
                  <a:pt x="1751639" y="672628"/>
                </a:lnTo>
                <a:lnTo>
                  <a:pt x="1766831" y="669455"/>
                </a:lnTo>
                <a:lnTo>
                  <a:pt x="1781795" y="666056"/>
                </a:lnTo>
                <a:lnTo>
                  <a:pt x="1812631" y="660390"/>
                </a:lnTo>
                <a:lnTo>
                  <a:pt x="1843694" y="654950"/>
                </a:lnTo>
                <a:lnTo>
                  <a:pt x="1874757" y="650191"/>
                </a:lnTo>
                <a:lnTo>
                  <a:pt x="1964772" y="883854"/>
                </a:lnTo>
                <a:lnTo>
                  <a:pt x="2003543" y="741753"/>
                </a:lnTo>
                <a:lnTo>
                  <a:pt x="1954342" y="712516"/>
                </a:lnTo>
                <a:lnTo>
                  <a:pt x="1981777" y="644525"/>
                </a:lnTo>
                <a:close/>
                <a:moveTo>
                  <a:pt x="1248456" y="69850"/>
                </a:moveTo>
                <a:lnTo>
                  <a:pt x="1255033" y="70077"/>
                </a:lnTo>
                <a:lnTo>
                  <a:pt x="1261609" y="70304"/>
                </a:lnTo>
                <a:lnTo>
                  <a:pt x="1268186" y="70984"/>
                </a:lnTo>
                <a:lnTo>
                  <a:pt x="1274536" y="71665"/>
                </a:lnTo>
                <a:lnTo>
                  <a:pt x="1281113" y="72346"/>
                </a:lnTo>
                <a:lnTo>
                  <a:pt x="1287463" y="73707"/>
                </a:lnTo>
                <a:lnTo>
                  <a:pt x="1293813" y="74841"/>
                </a:lnTo>
                <a:lnTo>
                  <a:pt x="1299936" y="76429"/>
                </a:lnTo>
                <a:lnTo>
                  <a:pt x="1306059" y="78017"/>
                </a:lnTo>
                <a:lnTo>
                  <a:pt x="1312409" y="80059"/>
                </a:lnTo>
                <a:lnTo>
                  <a:pt x="1318533" y="82101"/>
                </a:lnTo>
                <a:lnTo>
                  <a:pt x="1324429" y="84369"/>
                </a:lnTo>
                <a:lnTo>
                  <a:pt x="1330325" y="86638"/>
                </a:lnTo>
                <a:lnTo>
                  <a:pt x="1335995" y="89134"/>
                </a:lnTo>
                <a:lnTo>
                  <a:pt x="1342118" y="91856"/>
                </a:lnTo>
                <a:lnTo>
                  <a:pt x="1347788" y="94579"/>
                </a:lnTo>
                <a:lnTo>
                  <a:pt x="1353458" y="97982"/>
                </a:lnTo>
                <a:lnTo>
                  <a:pt x="1359127" y="100931"/>
                </a:lnTo>
                <a:lnTo>
                  <a:pt x="1364570" y="104561"/>
                </a:lnTo>
                <a:lnTo>
                  <a:pt x="1370240" y="107964"/>
                </a:lnTo>
                <a:lnTo>
                  <a:pt x="1375456" y="111820"/>
                </a:lnTo>
                <a:lnTo>
                  <a:pt x="1380672" y="115677"/>
                </a:lnTo>
                <a:lnTo>
                  <a:pt x="1386115" y="119534"/>
                </a:lnTo>
                <a:lnTo>
                  <a:pt x="1391104" y="123844"/>
                </a:lnTo>
                <a:lnTo>
                  <a:pt x="1396093" y="128155"/>
                </a:lnTo>
                <a:lnTo>
                  <a:pt x="1400856" y="132465"/>
                </a:lnTo>
                <a:lnTo>
                  <a:pt x="1406072" y="137230"/>
                </a:lnTo>
                <a:lnTo>
                  <a:pt x="1410834" y="141767"/>
                </a:lnTo>
                <a:lnTo>
                  <a:pt x="1415370" y="146985"/>
                </a:lnTo>
                <a:lnTo>
                  <a:pt x="1419906" y="151976"/>
                </a:lnTo>
                <a:lnTo>
                  <a:pt x="1424442" y="156967"/>
                </a:lnTo>
                <a:lnTo>
                  <a:pt x="1428751" y="162185"/>
                </a:lnTo>
                <a:lnTo>
                  <a:pt x="1433060" y="167630"/>
                </a:lnTo>
                <a:lnTo>
                  <a:pt x="1437369" y="173075"/>
                </a:lnTo>
                <a:lnTo>
                  <a:pt x="1441224" y="178973"/>
                </a:lnTo>
                <a:lnTo>
                  <a:pt x="1445079" y="184645"/>
                </a:lnTo>
                <a:lnTo>
                  <a:pt x="1449161" y="190543"/>
                </a:lnTo>
                <a:lnTo>
                  <a:pt x="1452790" y="196669"/>
                </a:lnTo>
                <a:lnTo>
                  <a:pt x="1456419" y="202567"/>
                </a:lnTo>
                <a:lnTo>
                  <a:pt x="1460047" y="208920"/>
                </a:lnTo>
                <a:lnTo>
                  <a:pt x="1463222" y="215272"/>
                </a:lnTo>
                <a:lnTo>
                  <a:pt x="1466624" y="221624"/>
                </a:lnTo>
                <a:lnTo>
                  <a:pt x="1469572" y="228203"/>
                </a:lnTo>
                <a:lnTo>
                  <a:pt x="1472520" y="235010"/>
                </a:lnTo>
                <a:lnTo>
                  <a:pt x="1475695" y="241589"/>
                </a:lnTo>
                <a:lnTo>
                  <a:pt x="1478417" y="248395"/>
                </a:lnTo>
                <a:lnTo>
                  <a:pt x="1480911" y="255428"/>
                </a:lnTo>
                <a:lnTo>
                  <a:pt x="1483406" y="262460"/>
                </a:lnTo>
                <a:lnTo>
                  <a:pt x="1485674" y="269493"/>
                </a:lnTo>
                <a:lnTo>
                  <a:pt x="1487942" y="276753"/>
                </a:lnTo>
                <a:lnTo>
                  <a:pt x="1489983" y="284013"/>
                </a:lnTo>
                <a:lnTo>
                  <a:pt x="1492024" y="291273"/>
                </a:lnTo>
                <a:lnTo>
                  <a:pt x="1493838" y="298986"/>
                </a:lnTo>
                <a:lnTo>
                  <a:pt x="1495426" y="306473"/>
                </a:lnTo>
                <a:lnTo>
                  <a:pt x="1496786" y="313959"/>
                </a:lnTo>
                <a:lnTo>
                  <a:pt x="1498374" y="321673"/>
                </a:lnTo>
                <a:lnTo>
                  <a:pt x="1499281" y="329386"/>
                </a:lnTo>
                <a:lnTo>
                  <a:pt x="1500415" y="337100"/>
                </a:lnTo>
                <a:lnTo>
                  <a:pt x="1500809" y="340447"/>
                </a:lnTo>
                <a:lnTo>
                  <a:pt x="1501799" y="339950"/>
                </a:lnTo>
                <a:lnTo>
                  <a:pt x="1502922" y="339725"/>
                </a:lnTo>
                <a:lnTo>
                  <a:pt x="1504045" y="339725"/>
                </a:lnTo>
                <a:lnTo>
                  <a:pt x="1505392" y="339725"/>
                </a:lnTo>
                <a:lnTo>
                  <a:pt x="1506291" y="339950"/>
                </a:lnTo>
                <a:lnTo>
                  <a:pt x="1508761" y="341076"/>
                </a:lnTo>
                <a:lnTo>
                  <a:pt x="1510782" y="342427"/>
                </a:lnTo>
                <a:lnTo>
                  <a:pt x="1513028" y="344678"/>
                </a:lnTo>
                <a:lnTo>
                  <a:pt x="1515049" y="347380"/>
                </a:lnTo>
                <a:lnTo>
                  <a:pt x="1516846" y="350306"/>
                </a:lnTo>
                <a:lnTo>
                  <a:pt x="1518642" y="353909"/>
                </a:lnTo>
                <a:lnTo>
                  <a:pt x="1520214" y="357736"/>
                </a:lnTo>
                <a:lnTo>
                  <a:pt x="1521786" y="362239"/>
                </a:lnTo>
                <a:lnTo>
                  <a:pt x="1523134" y="367192"/>
                </a:lnTo>
                <a:lnTo>
                  <a:pt x="1524257" y="372145"/>
                </a:lnTo>
                <a:lnTo>
                  <a:pt x="1525380" y="377548"/>
                </a:lnTo>
                <a:lnTo>
                  <a:pt x="1526053" y="383176"/>
                </a:lnTo>
                <a:lnTo>
                  <a:pt x="1526503" y="389030"/>
                </a:lnTo>
                <a:lnTo>
                  <a:pt x="1526727" y="395334"/>
                </a:lnTo>
                <a:lnTo>
                  <a:pt x="1527176" y="401637"/>
                </a:lnTo>
                <a:lnTo>
                  <a:pt x="1526727" y="407941"/>
                </a:lnTo>
                <a:lnTo>
                  <a:pt x="1526503" y="414245"/>
                </a:lnTo>
                <a:lnTo>
                  <a:pt x="1526053" y="419873"/>
                </a:lnTo>
                <a:lnTo>
                  <a:pt x="1525380" y="425727"/>
                </a:lnTo>
                <a:lnTo>
                  <a:pt x="1524257" y="430905"/>
                </a:lnTo>
                <a:lnTo>
                  <a:pt x="1523134" y="436308"/>
                </a:lnTo>
                <a:lnTo>
                  <a:pt x="1521786" y="441036"/>
                </a:lnTo>
                <a:lnTo>
                  <a:pt x="1520214" y="445314"/>
                </a:lnTo>
                <a:lnTo>
                  <a:pt x="1518642" y="449366"/>
                </a:lnTo>
                <a:lnTo>
                  <a:pt x="1516846" y="452743"/>
                </a:lnTo>
                <a:lnTo>
                  <a:pt x="1515049" y="456120"/>
                </a:lnTo>
                <a:lnTo>
                  <a:pt x="1513028" y="458597"/>
                </a:lnTo>
                <a:lnTo>
                  <a:pt x="1510782" y="460623"/>
                </a:lnTo>
                <a:lnTo>
                  <a:pt x="1508761" y="462199"/>
                </a:lnTo>
                <a:lnTo>
                  <a:pt x="1506291" y="463100"/>
                </a:lnTo>
                <a:lnTo>
                  <a:pt x="1505392" y="463325"/>
                </a:lnTo>
                <a:lnTo>
                  <a:pt x="1504045" y="463550"/>
                </a:lnTo>
                <a:lnTo>
                  <a:pt x="1502922" y="463325"/>
                </a:lnTo>
                <a:lnTo>
                  <a:pt x="1501799" y="463100"/>
                </a:lnTo>
                <a:lnTo>
                  <a:pt x="1499553" y="462199"/>
                </a:lnTo>
                <a:lnTo>
                  <a:pt x="1497308" y="460623"/>
                </a:lnTo>
                <a:lnTo>
                  <a:pt x="1496170" y="459597"/>
                </a:lnTo>
                <a:lnTo>
                  <a:pt x="1495426" y="463692"/>
                </a:lnTo>
                <a:lnTo>
                  <a:pt x="1493838" y="471405"/>
                </a:lnTo>
                <a:lnTo>
                  <a:pt x="1492024" y="478892"/>
                </a:lnTo>
                <a:lnTo>
                  <a:pt x="1489983" y="486152"/>
                </a:lnTo>
                <a:lnTo>
                  <a:pt x="1487942" y="493638"/>
                </a:lnTo>
                <a:lnTo>
                  <a:pt x="1485674" y="500671"/>
                </a:lnTo>
                <a:lnTo>
                  <a:pt x="1483406" y="507704"/>
                </a:lnTo>
                <a:lnTo>
                  <a:pt x="1480911" y="514737"/>
                </a:lnTo>
                <a:lnTo>
                  <a:pt x="1478417" y="521770"/>
                </a:lnTo>
                <a:lnTo>
                  <a:pt x="1475695" y="528576"/>
                </a:lnTo>
                <a:lnTo>
                  <a:pt x="1472520" y="535155"/>
                </a:lnTo>
                <a:lnTo>
                  <a:pt x="1469572" y="541961"/>
                </a:lnTo>
                <a:lnTo>
                  <a:pt x="1466624" y="548540"/>
                </a:lnTo>
                <a:lnTo>
                  <a:pt x="1463222" y="554893"/>
                </a:lnTo>
                <a:lnTo>
                  <a:pt x="1460047" y="561245"/>
                </a:lnTo>
                <a:lnTo>
                  <a:pt x="1456419" y="567597"/>
                </a:lnTo>
                <a:lnTo>
                  <a:pt x="1452790" y="573496"/>
                </a:lnTo>
                <a:lnTo>
                  <a:pt x="1449161" y="579621"/>
                </a:lnTo>
                <a:lnTo>
                  <a:pt x="1445079" y="585520"/>
                </a:lnTo>
                <a:lnTo>
                  <a:pt x="1441224" y="591192"/>
                </a:lnTo>
                <a:lnTo>
                  <a:pt x="1437369" y="597090"/>
                </a:lnTo>
                <a:lnTo>
                  <a:pt x="1433060" y="602535"/>
                </a:lnTo>
                <a:lnTo>
                  <a:pt x="1428751" y="607980"/>
                </a:lnTo>
                <a:lnTo>
                  <a:pt x="1424442" y="613198"/>
                </a:lnTo>
                <a:lnTo>
                  <a:pt x="1419906" y="618189"/>
                </a:lnTo>
                <a:lnTo>
                  <a:pt x="1415370" y="623407"/>
                </a:lnTo>
                <a:lnTo>
                  <a:pt x="1410834" y="628171"/>
                </a:lnTo>
                <a:lnTo>
                  <a:pt x="1406072" y="632935"/>
                </a:lnTo>
                <a:lnTo>
                  <a:pt x="1400856" y="637699"/>
                </a:lnTo>
                <a:lnTo>
                  <a:pt x="1396093" y="642010"/>
                </a:lnTo>
                <a:lnTo>
                  <a:pt x="1391104" y="646320"/>
                </a:lnTo>
                <a:lnTo>
                  <a:pt x="1386115" y="650631"/>
                </a:lnTo>
                <a:lnTo>
                  <a:pt x="1380672" y="654714"/>
                </a:lnTo>
                <a:lnTo>
                  <a:pt x="1375456" y="658344"/>
                </a:lnTo>
                <a:lnTo>
                  <a:pt x="1370240" y="662201"/>
                </a:lnTo>
                <a:lnTo>
                  <a:pt x="1364570" y="665831"/>
                </a:lnTo>
                <a:lnTo>
                  <a:pt x="1359127" y="669007"/>
                </a:lnTo>
                <a:lnTo>
                  <a:pt x="1353458" y="672410"/>
                </a:lnTo>
                <a:lnTo>
                  <a:pt x="1347788" y="675359"/>
                </a:lnTo>
                <a:lnTo>
                  <a:pt x="1342118" y="678309"/>
                </a:lnTo>
                <a:lnTo>
                  <a:pt x="1335995" y="681031"/>
                </a:lnTo>
                <a:lnTo>
                  <a:pt x="1330325" y="683753"/>
                </a:lnTo>
                <a:lnTo>
                  <a:pt x="1324429" y="686022"/>
                </a:lnTo>
                <a:lnTo>
                  <a:pt x="1318533" y="688291"/>
                </a:lnTo>
                <a:lnTo>
                  <a:pt x="1312409" y="690333"/>
                </a:lnTo>
                <a:lnTo>
                  <a:pt x="1306059" y="692148"/>
                </a:lnTo>
                <a:lnTo>
                  <a:pt x="1299936" y="693736"/>
                </a:lnTo>
                <a:lnTo>
                  <a:pt x="1293813" y="695324"/>
                </a:lnTo>
                <a:lnTo>
                  <a:pt x="1287463" y="696458"/>
                </a:lnTo>
                <a:lnTo>
                  <a:pt x="1281113" y="697592"/>
                </a:lnTo>
                <a:lnTo>
                  <a:pt x="1274536" y="698500"/>
                </a:lnTo>
                <a:lnTo>
                  <a:pt x="1268186" y="699407"/>
                </a:lnTo>
                <a:lnTo>
                  <a:pt x="1261609" y="699861"/>
                </a:lnTo>
                <a:lnTo>
                  <a:pt x="1255033" y="700088"/>
                </a:lnTo>
                <a:lnTo>
                  <a:pt x="1248456" y="700088"/>
                </a:lnTo>
                <a:lnTo>
                  <a:pt x="1241879" y="700088"/>
                </a:lnTo>
                <a:lnTo>
                  <a:pt x="1235529" y="699861"/>
                </a:lnTo>
                <a:lnTo>
                  <a:pt x="1228952" y="699407"/>
                </a:lnTo>
                <a:lnTo>
                  <a:pt x="1222602" y="698500"/>
                </a:lnTo>
                <a:lnTo>
                  <a:pt x="1216252" y="697592"/>
                </a:lnTo>
                <a:lnTo>
                  <a:pt x="1209675" y="696458"/>
                </a:lnTo>
                <a:lnTo>
                  <a:pt x="1203325" y="695324"/>
                </a:lnTo>
                <a:lnTo>
                  <a:pt x="1197429" y="693736"/>
                </a:lnTo>
                <a:lnTo>
                  <a:pt x="1191079" y="692148"/>
                </a:lnTo>
                <a:lnTo>
                  <a:pt x="1184956" y="690333"/>
                </a:lnTo>
                <a:lnTo>
                  <a:pt x="1178832" y="688291"/>
                </a:lnTo>
                <a:lnTo>
                  <a:pt x="1172936" y="686022"/>
                </a:lnTo>
                <a:lnTo>
                  <a:pt x="1166813" y="683753"/>
                </a:lnTo>
                <a:lnTo>
                  <a:pt x="1160916" y="681031"/>
                </a:lnTo>
                <a:lnTo>
                  <a:pt x="1155247" y="678309"/>
                </a:lnTo>
                <a:lnTo>
                  <a:pt x="1149350" y="675359"/>
                </a:lnTo>
                <a:lnTo>
                  <a:pt x="1143907" y="672410"/>
                </a:lnTo>
                <a:lnTo>
                  <a:pt x="1138011" y="669007"/>
                </a:lnTo>
                <a:lnTo>
                  <a:pt x="1132568" y="665831"/>
                </a:lnTo>
                <a:lnTo>
                  <a:pt x="1127125" y="662201"/>
                </a:lnTo>
                <a:lnTo>
                  <a:pt x="1121682" y="658344"/>
                </a:lnTo>
                <a:lnTo>
                  <a:pt x="1116240" y="654714"/>
                </a:lnTo>
                <a:lnTo>
                  <a:pt x="1111250" y="650631"/>
                </a:lnTo>
                <a:lnTo>
                  <a:pt x="1106034" y="646320"/>
                </a:lnTo>
                <a:lnTo>
                  <a:pt x="1101272" y="642010"/>
                </a:lnTo>
                <a:lnTo>
                  <a:pt x="1096056" y="637699"/>
                </a:lnTo>
                <a:lnTo>
                  <a:pt x="1091293" y="632935"/>
                </a:lnTo>
                <a:lnTo>
                  <a:pt x="1086531" y="628171"/>
                </a:lnTo>
                <a:lnTo>
                  <a:pt x="1081768" y="623407"/>
                </a:lnTo>
                <a:lnTo>
                  <a:pt x="1077232" y="618189"/>
                </a:lnTo>
                <a:lnTo>
                  <a:pt x="1072697" y="613198"/>
                </a:lnTo>
                <a:lnTo>
                  <a:pt x="1068388" y="607980"/>
                </a:lnTo>
                <a:lnTo>
                  <a:pt x="1064079" y="602535"/>
                </a:lnTo>
                <a:lnTo>
                  <a:pt x="1059997" y="597090"/>
                </a:lnTo>
                <a:lnTo>
                  <a:pt x="1055688" y="591192"/>
                </a:lnTo>
                <a:lnTo>
                  <a:pt x="1052059" y="585520"/>
                </a:lnTo>
                <a:lnTo>
                  <a:pt x="1048204" y="579621"/>
                </a:lnTo>
                <a:lnTo>
                  <a:pt x="1044348" y="573496"/>
                </a:lnTo>
                <a:lnTo>
                  <a:pt x="1040947" y="567597"/>
                </a:lnTo>
                <a:lnTo>
                  <a:pt x="1037318" y="561245"/>
                </a:lnTo>
                <a:lnTo>
                  <a:pt x="1033916" y="554893"/>
                </a:lnTo>
                <a:lnTo>
                  <a:pt x="1030514" y="548540"/>
                </a:lnTo>
                <a:lnTo>
                  <a:pt x="1027566" y="541961"/>
                </a:lnTo>
                <a:lnTo>
                  <a:pt x="1024391" y="535155"/>
                </a:lnTo>
                <a:lnTo>
                  <a:pt x="1021670" y="528576"/>
                </a:lnTo>
                <a:lnTo>
                  <a:pt x="1018948" y="521770"/>
                </a:lnTo>
                <a:lnTo>
                  <a:pt x="1016227" y="514737"/>
                </a:lnTo>
                <a:lnTo>
                  <a:pt x="1013959" y="507704"/>
                </a:lnTo>
                <a:lnTo>
                  <a:pt x="1011238" y="500671"/>
                </a:lnTo>
                <a:lnTo>
                  <a:pt x="1008970" y="493638"/>
                </a:lnTo>
                <a:lnTo>
                  <a:pt x="1007155" y="486152"/>
                </a:lnTo>
                <a:lnTo>
                  <a:pt x="1005341" y="478892"/>
                </a:lnTo>
                <a:lnTo>
                  <a:pt x="1003527" y="471405"/>
                </a:lnTo>
                <a:lnTo>
                  <a:pt x="1001713" y="463692"/>
                </a:lnTo>
                <a:lnTo>
                  <a:pt x="1001178" y="460749"/>
                </a:lnTo>
                <a:lnTo>
                  <a:pt x="999308" y="462199"/>
                </a:lnTo>
                <a:lnTo>
                  <a:pt x="997052" y="463100"/>
                </a:lnTo>
                <a:lnTo>
                  <a:pt x="995698" y="463325"/>
                </a:lnTo>
                <a:lnTo>
                  <a:pt x="994569" y="463550"/>
                </a:lnTo>
                <a:lnTo>
                  <a:pt x="993215" y="463325"/>
                </a:lnTo>
                <a:lnTo>
                  <a:pt x="992312" y="463100"/>
                </a:lnTo>
                <a:lnTo>
                  <a:pt x="990056" y="462199"/>
                </a:lnTo>
                <a:lnTo>
                  <a:pt x="987799" y="460623"/>
                </a:lnTo>
                <a:lnTo>
                  <a:pt x="985768" y="458597"/>
                </a:lnTo>
                <a:lnTo>
                  <a:pt x="983737" y="456120"/>
                </a:lnTo>
                <a:lnTo>
                  <a:pt x="981706" y="452743"/>
                </a:lnTo>
                <a:lnTo>
                  <a:pt x="979900" y="449366"/>
                </a:lnTo>
                <a:lnTo>
                  <a:pt x="978095" y="445314"/>
                </a:lnTo>
                <a:lnTo>
                  <a:pt x="976741" y="441036"/>
                </a:lnTo>
                <a:lnTo>
                  <a:pt x="975387" y="436308"/>
                </a:lnTo>
                <a:lnTo>
                  <a:pt x="974484" y="430905"/>
                </a:lnTo>
                <a:lnTo>
                  <a:pt x="973356" y="425727"/>
                </a:lnTo>
                <a:lnTo>
                  <a:pt x="972679" y="419873"/>
                </a:lnTo>
                <a:lnTo>
                  <a:pt x="971776" y="414245"/>
                </a:lnTo>
                <a:lnTo>
                  <a:pt x="971550" y="407941"/>
                </a:lnTo>
                <a:lnTo>
                  <a:pt x="971550" y="401637"/>
                </a:lnTo>
                <a:lnTo>
                  <a:pt x="971550" y="395334"/>
                </a:lnTo>
                <a:lnTo>
                  <a:pt x="971776" y="389030"/>
                </a:lnTo>
                <a:lnTo>
                  <a:pt x="972679" y="383176"/>
                </a:lnTo>
                <a:lnTo>
                  <a:pt x="973356" y="377548"/>
                </a:lnTo>
                <a:lnTo>
                  <a:pt x="974484" y="372145"/>
                </a:lnTo>
                <a:lnTo>
                  <a:pt x="975387" y="367192"/>
                </a:lnTo>
                <a:lnTo>
                  <a:pt x="976741" y="362239"/>
                </a:lnTo>
                <a:lnTo>
                  <a:pt x="978095" y="357736"/>
                </a:lnTo>
                <a:lnTo>
                  <a:pt x="979900" y="353909"/>
                </a:lnTo>
                <a:lnTo>
                  <a:pt x="981706" y="350306"/>
                </a:lnTo>
                <a:lnTo>
                  <a:pt x="983737" y="347380"/>
                </a:lnTo>
                <a:lnTo>
                  <a:pt x="985768" y="344678"/>
                </a:lnTo>
                <a:lnTo>
                  <a:pt x="987799" y="342427"/>
                </a:lnTo>
                <a:lnTo>
                  <a:pt x="990056" y="341076"/>
                </a:lnTo>
                <a:lnTo>
                  <a:pt x="992312" y="339950"/>
                </a:lnTo>
                <a:lnTo>
                  <a:pt x="993215" y="339725"/>
                </a:lnTo>
                <a:lnTo>
                  <a:pt x="994569" y="339725"/>
                </a:lnTo>
                <a:lnTo>
                  <a:pt x="995698" y="339725"/>
                </a:lnTo>
                <a:lnTo>
                  <a:pt x="996322" y="339829"/>
                </a:lnTo>
                <a:lnTo>
                  <a:pt x="996723" y="337100"/>
                </a:lnTo>
                <a:lnTo>
                  <a:pt x="997630" y="329386"/>
                </a:lnTo>
                <a:lnTo>
                  <a:pt x="998991" y="321673"/>
                </a:lnTo>
                <a:lnTo>
                  <a:pt x="1000352" y="313959"/>
                </a:lnTo>
                <a:lnTo>
                  <a:pt x="1001713" y="306473"/>
                </a:lnTo>
                <a:lnTo>
                  <a:pt x="1003527" y="298986"/>
                </a:lnTo>
                <a:lnTo>
                  <a:pt x="1005341" y="291273"/>
                </a:lnTo>
                <a:lnTo>
                  <a:pt x="1007155" y="284013"/>
                </a:lnTo>
                <a:lnTo>
                  <a:pt x="1008970" y="276753"/>
                </a:lnTo>
                <a:lnTo>
                  <a:pt x="1011238" y="269493"/>
                </a:lnTo>
                <a:lnTo>
                  <a:pt x="1013959" y="262460"/>
                </a:lnTo>
                <a:lnTo>
                  <a:pt x="1016227" y="255428"/>
                </a:lnTo>
                <a:lnTo>
                  <a:pt x="1018948" y="248395"/>
                </a:lnTo>
                <a:lnTo>
                  <a:pt x="1021670" y="241589"/>
                </a:lnTo>
                <a:lnTo>
                  <a:pt x="1024391" y="235010"/>
                </a:lnTo>
                <a:lnTo>
                  <a:pt x="1027566" y="228203"/>
                </a:lnTo>
                <a:lnTo>
                  <a:pt x="1030514" y="221624"/>
                </a:lnTo>
                <a:lnTo>
                  <a:pt x="1033916" y="215272"/>
                </a:lnTo>
                <a:lnTo>
                  <a:pt x="1037318" y="208920"/>
                </a:lnTo>
                <a:lnTo>
                  <a:pt x="1040947" y="202567"/>
                </a:lnTo>
                <a:lnTo>
                  <a:pt x="1044348" y="196669"/>
                </a:lnTo>
                <a:lnTo>
                  <a:pt x="1048204" y="190543"/>
                </a:lnTo>
                <a:lnTo>
                  <a:pt x="1052059" y="184645"/>
                </a:lnTo>
                <a:lnTo>
                  <a:pt x="1055688" y="178973"/>
                </a:lnTo>
                <a:lnTo>
                  <a:pt x="1059997" y="173075"/>
                </a:lnTo>
                <a:lnTo>
                  <a:pt x="1064079" y="167630"/>
                </a:lnTo>
                <a:lnTo>
                  <a:pt x="1068388" y="162185"/>
                </a:lnTo>
                <a:lnTo>
                  <a:pt x="1072697" y="156967"/>
                </a:lnTo>
                <a:lnTo>
                  <a:pt x="1077232" y="151976"/>
                </a:lnTo>
                <a:lnTo>
                  <a:pt x="1081768" y="146985"/>
                </a:lnTo>
                <a:lnTo>
                  <a:pt x="1086531" y="141767"/>
                </a:lnTo>
                <a:lnTo>
                  <a:pt x="1091293" y="137230"/>
                </a:lnTo>
                <a:lnTo>
                  <a:pt x="1096056" y="132465"/>
                </a:lnTo>
                <a:lnTo>
                  <a:pt x="1101272" y="128155"/>
                </a:lnTo>
                <a:lnTo>
                  <a:pt x="1106034" y="123844"/>
                </a:lnTo>
                <a:lnTo>
                  <a:pt x="1111250" y="119534"/>
                </a:lnTo>
                <a:lnTo>
                  <a:pt x="1116240" y="115677"/>
                </a:lnTo>
                <a:lnTo>
                  <a:pt x="1121682" y="111820"/>
                </a:lnTo>
                <a:lnTo>
                  <a:pt x="1127125" y="107964"/>
                </a:lnTo>
                <a:lnTo>
                  <a:pt x="1132568" y="104561"/>
                </a:lnTo>
                <a:lnTo>
                  <a:pt x="1138011" y="100931"/>
                </a:lnTo>
                <a:lnTo>
                  <a:pt x="1143907" y="97982"/>
                </a:lnTo>
                <a:lnTo>
                  <a:pt x="1149350" y="94579"/>
                </a:lnTo>
                <a:lnTo>
                  <a:pt x="1155247" y="91856"/>
                </a:lnTo>
                <a:lnTo>
                  <a:pt x="1160916" y="89134"/>
                </a:lnTo>
                <a:lnTo>
                  <a:pt x="1166813" y="86638"/>
                </a:lnTo>
                <a:lnTo>
                  <a:pt x="1172936" y="84369"/>
                </a:lnTo>
                <a:lnTo>
                  <a:pt x="1178832" y="82101"/>
                </a:lnTo>
                <a:lnTo>
                  <a:pt x="1184956" y="80059"/>
                </a:lnTo>
                <a:lnTo>
                  <a:pt x="1191079" y="78017"/>
                </a:lnTo>
                <a:lnTo>
                  <a:pt x="1197429" y="76429"/>
                </a:lnTo>
                <a:lnTo>
                  <a:pt x="1203325" y="74841"/>
                </a:lnTo>
                <a:lnTo>
                  <a:pt x="1209675" y="73707"/>
                </a:lnTo>
                <a:lnTo>
                  <a:pt x="1216252" y="72346"/>
                </a:lnTo>
                <a:lnTo>
                  <a:pt x="1222602" y="71665"/>
                </a:lnTo>
                <a:lnTo>
                  <a:pt x="1228952" y="70984"/>
                </a:lnTo>
                <a:lnTo>
                  <a:pt x="1235529" y="70304"/>
                </a:lnTo>
                <a:lnTo>
                  <a:pt x="1241879" y="70077"/>
                </a:lnTo>
                <a:lnTo>
                  <a:pt x="1248456" y="69850"/>
                </a:lnTo>
                <a:close/>
                <a:moveTo>
                  <a:pt x="513333" y="14287"/>
                </a:moveTo>
                <a:lnTo>
                  <a:pt x="519907" y="14287"/>
                </a:lnTo>
                <a:lnTo>
                  <a:pt x="526481" y="14287"/>
                </a:lnTo>
                <a:lnTo>
                  <a:pt x="533055" y="14514"/>
                </a:lnTo>
                <a:lnTo>
                  <a:pt x="539629" y="14968"/>
                </a:lnTo>
                <a:lnTo>
                  <a:pt x="545976" y="15875"/>
                </a:lnTo>
                <a:lnTo>
                  <a:pt x="552550" y="16783"/>
                </a:lnTo>
                <a:lnTo>
                  <a:pt x="558670" y="17917"/>
                </a:lnTo>
                <a:lnTo>
                  <a:pt x="565017" y="19051"/>
                </a:lnTo>
                <a:lnTo>
                  <a:pt x="571365" y="20639"/>
                </a:lnTo>
                <a:lnTo>
                  <a:pt x="577485" y="22454"/>
                </a:lnTo>
                <a:lnTo>
                  <a:pt x="583379" y="24042"/>
                </a:lnTo>
                <a:lnTo>
                  <a:pt x="589499" y="26084"/>
                </a:lnTo>
                <a:lnTo>
                  <a:pt x="595620" y="28353"/>
                </a:lnTo>
                <a:lnTo>
                  <a:pt x="601740" y="30621"/>
                </a:lnTo>
                <a:lnTo>
                  <a:pt x="607408" y="33571"/>
                </a:lnTo>
                <a:lnTo>
                  <a:pt x="613301" y="36066"/>
                </a:lnTo>
                <a:lnTo>
                  <a:pt x="618969" y="39016"/>
                </a:lnTo>
                <a:lnTo>
                  <a:pt x="624862" y="41965"/>
                </a:lnTo>
                <a:lnTo>
                  <a:pt x="630303" y="45368"/>
                </a:lnTo>
                <a:lnTo>
                  <a:pt x="635970" y="48544"/>
                </a:lnTo>
                <a:lnTo>
                  <a:pt x="641184" y="52174"/>
                </a:lnTo>
                <a:lnTo>
                  <a:pt x="646851" y="56031"/>
                </a:lnTo>
                <a:lnTo>
                  <a:pt x="652065" y="59887"/>
                </a:lnTo>
                <a:lnTo>
                  <a:pt x="657052" y="63744"/>
                </a:lnTo>
                <a:lnTo>
                  <a:pt x="662492" y="68055"/>
                </a:lnTo>
                <a:lnTo>
                  <a:pt x="667479" y="72365"/>
                </a:lnTo>
                <a:lnTo>
                  <a:pt x="672239" y="76902"/>
                </a:lnTo>
                <a:lnTo>
                  <a:pt x="677227" y="81440"/>
                </a:lnTo>
                <a:lnTo>
                  <a:pt x="681760" y="86204"/>
                </a:lnTo>
                <a:lnTo>
                  <a:pt x="686521" y="90968"/>
                </a:lnTo>
                <a:lnTo>
                  <a:pt x="691281" y="96186"/>
                </a:lnTo>
                <a:lnTo>
                  <a:pt x="695815" y="101177"/>
                </a:lnTo>
                <a:lnTo>
                  <a:pt x="699895" y="106395"/>
                </a:lnTo>
                <a:lnTo>
                  <a:pt x="704202" y="112067"/>
                </a:lnTo>
                <a:lnTo>
                  <a:pt x="708509" y="117512"/>
                </a:lnTo>
                <a:lnTo>
                  <a:pt x="712589" y="123183"/>
                </a:lnTo>
                <a:lnTo>
                  <a:pt x="716443" y="128855"/>
                </a:lnTo>
                <a:lnTo>
                  <a:pt x="720523" y="134754"/>
                </a:lnTo>
                <a:lnTo>
                  <a:pt x="723924" y="140652"/>
                </a:lnTo>
                <a:lnTo>
                  <a:pt x="727777" y="146778"/>
                </a:lnTo>
                <a:lnTo>
                  <a:pt x="730951" y="153130"/>
                </a:lnTo>
                <a:lnTo>
                  <a:pt x="734578" y="159482"/>
                </a:lnTo>
                <a:lnTo>
                  <a:pt x="737751" y="166061"/>
                </a:lnTo>
                <a:lnTo>
                  <a:pt x="740925" y="172640"/>
                </a:lnTo>
                <a:lnTo>
                  <a:pt x="743872" y="179220"/>
                </a:lnTo>
                <a:lnTo>
                  <a:pt x="746592" y="186026"/>
                </a:lnTo>
                <a:lnTo>
                  <a:pt x="749539" y="192832"/>
                </a:lnTo>
                <a:lnTo>
                  <a:pt x="752259" y="199638"/>
                </a:lnTo>
                <a:lnTo>
                  <a:pt x="754753" y="206671"/>
                </a:lnTo>
                <a:lnTo>
                  <a:pt x="757020" y="213704"/>
                </a:lnTo>
                <a:lnTo>
                  <a:pt x="759287" y="220963"/>
                </a:lnTo>
                <a:lnTo>
                  <a:pt x="761327" y="228450"/>
                </a:lnTo>
                <a:lnTo>
                  <a:pt x="763367" y="235710"/>
                </a:lnTo>
                <a:lnTo>
                  <a:pt x="765180" y="242969"/>
                </a:lnTo>
                <a:lnTo>
                  <a:pt x="766540" y="250683"/>
                </a:lnTo>
                <a:lnTo>
                  <a:pt x="768127" y="258170"/>
                </a:lnTo>
                <a:lnTo>
                  <a:pt x="769261" y="265656"/>
                </a:lnTo>
                <a:lnTo>
                  <a:pt x="770621" y="273597"/>
                </a:lnTo>
                <a:lnTo>
                  <a:pt x="771528" y="281310"/>
                </a:lnTo>
                <a:lnTo>
                  <a:pt x="771841" y="283505"/>
                </a:lnTo>
                <a:lnTo>
                  <a:pt x="773361" y="282802"/>
                </a:lnTo>
                <a:lnTo>
                  <a:pt x="774259" y="282574"/>
                </a:lnTo>
                <a:lnTo>
                  <a:pt x="775606" y="282574"/>
                </a:lnTo>
                <a:lnTo>
                  <a:pt x="776729" y="282574"/>
                </a:lnTo>
                <a:lnTo>
                  <a:pt x="777852" y="282802"/>
                </a:lnTo>
                <a:lnTo>
                  <a:pt x="780098" y="283945"/>
                </a:lnTo>
                <a:lnTo>
                  <a:pt x="782344" y="285315"/>
                </a:lnTo>
                <a:lnTo>
                  <a:pt x="784589" y="287371"/>
                </a:lnTo>
                <a:lnTo>
                  <a:pt x="786611" y="289884"/>
                </a:lnTo>
                <a:lnTo>
                  <a:pt x="788407" y="293311"/>
                </a:lnTo>
                <a:lnTo>
                  <a:pt x="789979" y="296737"/>
                </a:lnTo>
                <a:lnTo>
                  <a:pt x="791776" y="300849"/>
                </a:lnTo>
                <a:lnTo>
                  <a:pt x="793348" y="305189"/>
                </a:lnTo>
                <a:lnTo>
                  <a:pt x="794471" y="309987"/>
                </a:lnTo>
                <a:lnTo>
                  <a:pt x="795818" y="315469"/>
                </a:lnTo>
                <a:lnTo>
                  <a:pt x="796492" y="320723"/>
                </a:lnTo>
                <a:lnTo>
                  <a:pt x="797390" y="326663"/>
                </a:lnTo>
                <a:lnTo>
                  <a:pt x="798064" y="332602"/>
                </a:lnTo>
                <a:lnTo>
                  <a:pt x="798289" y="338770"/>
                </a:lnTo>
                <a:lnTo>
                  <a:pt x="798513" y="345166"/>
                </a:lnTo>
                <a:lnTo>
                  <a:pt x="798289" y="351563"/>
                </a:lnTo>
                <a:lnTo>
                  <a:pt x="798064" y="357730"/>
                </a:lnTo>
                <a:lnTo>
                  <a:pt x="797390" y="363898"/>
                </a:lnTo>
                <a:lnTo>
                  <a:pt x="796492" y="369609"/>
                </a:lnTo>
                <a:lnTo>
                  <a:pt x="795818" y="375092"/>
                </a:lnTo>
                <a:lnTo>
                  <a:pt x="794471" y="380117"/>
                </a:lnTo>
                <a:lnTo>
                  <a:pt x="793348" y="385143"/>
                </a:lnTo>
                <a:lnTo>
                  <a:pt x="791776" y="389712"/>
                </a:lnTo>
                <a:lnTo>
                  <a:pt x="789979" y="393595"/>
                </a:lnTo>
                <a:lnTo>
                  <a:pt x="788407" y="397250"/>
                </a:lnTo>
                <a:lnTo>
                  <a:pt x="786611" y="400220"/>
                </a:lnTo>
                <a:lnTo>
                  <a:pt x="784589" y="403190"/>
                </a:lnTo>
                <a:lnTo>
                  <a:pt x="782344" y="405017"/>
                </a:lnTo>
                <a:lnTo>
                  <a:pt x="780098" y="406616"/>
                </a:lnTo>
                <a:lnTo>
                  <a:pt x="777852" y="407758"/>
                </a:lnTo>
                <a:lnTo>
                  <a:pt x="776729" y="407987"/>
                </a:lnTo>
                <a:lnTo>
                  <a:pt x="775606" y="407987"/>
                </a:lnTo>
                <a:lnTo>
                  <a:pt x="774259" y="407987"/>
                </a:lnTo>
                <a:lnTo>
                  <a:pt x="773361" y="407758"/>
                </a:lnTo>
                <a:lnTo>
                  <a:pt x="770890" y="406616"/>
                </a:lnTo>
                <a:lnTo>
                  <a:pt x="768869" y="405017"/>
                </a:lnTo>
                <a:lnTo>
                  <a:pt x="767445" y="403859"/>
                </a:lnTo>
                <a:lnTo>
                  <a:pt x="766540" y="408129"/>
                </a:lnTo>
                <a:lnTo>
                  <a:pt x="765180" y="415616"/>
                </a:lnTo>
                <a:lnTo>
                  <a:pt x="763367" y="423102"/>
                </a:lnTo>
                <a:lnTo>
                  <a:pt x="761327" y="430362"/>
                </a:lnTo>
                <a:lnTo>
                  <a:pt x="759287" y="437622"/>
                </a:lnTo>
                <a:lnTo>
                  <a:pt x="757020" y="444655"/>
                </a:lnTo>
                <a:lnTo>
                  <a:pt x="754753" y="452141"/>
                </a:lnTo>
                <a:lnTo>
                  <a:pt x="752259" y="458947"/>
                </a:lnTo>
                <a:lnTo>
                  <a:pt x="749539" y="465980"/>
                </a:lnTo>
                <a:lnTo>
                  <a:pt x="746592" y="472786"/>
                </a:lnTo>
                <a:lnTo>
                  <a:pt x="743872" y="479592"/>
                </a:lnTo>
                <a:lnTo>
                  <a:pt x="740925" y="486171"/>
                </a:lnTo>
                <a:lnTo>
                  <a:pt x="737751" y="492751"/>
                </a:lnTo>
                <a:lnTo>
                  <a:pt x="734578" y="499330"/>
                </a:lnTo>
                <a:lnTo>
                  <a:pt x="730951" y="505682"/>
                </a:lnTo>
                <a:lnTo>
                  <a:pt x="727777" y="511581"/>
                </a:lnTo>
                <a:lnTo>
                  <a:pt x="723924" y="517933"/>
                </a:lnTo>
                <a:lnTo>
                  <a:pt x="720523" y="523831"/>
                </a:lnTo>
                <a:lnTo>
                  <a:pt x="716443" y="529730"/>
                </a:lnTo>
                <a:lnTo>
                  <a:pt x="712589" y="535629"/>
                </a:lnTo>
                <a:lnTo>
                  <a:pt x="708509" y="541300"/>
                </a:lnTo>
                <a:lnTo>
                  <a:pt x="704202" y="546745"/>
                </a:lnTo>
                <a:lnTo>
                  <a:pt x="699895" y="551963"/>
                </a:lnTo>
                <a:lnTo>
                  <a:pt x="695815" y="557408"/>
                </a:lnTo>
                <a:lnTo>
                  <a:pt x="691281" y="562626"/>
                </a:lnTo>
                <a:lnTo>
                  <a:pt x="686521" y="567617"/>
                </a:lnTo>
                <a:lnTo>
                  <a:pt x="681760" y="572608"/>
                </a:lnTo>
                <a:lnTo>
                  <a:pt x="677227" y="577372"/>
                </a:lnTo>
                <a:lnTo>
                  <a:pt x="672239" y="581909"/>
                </a:lnTo>
                <a:lnTo>
                  <a:pt x="667479" y="586447"/>
                </a:lnTo>
                <a:lnTo>
                  <a:pt x="662492" y="590757"/>
                </a:lnTo>
                <a:lnTo>
                  <a:pt x="657052" y="594841"/>
                </a:lnTo>
                <a:lnTo>
                  <a:pt x="652065" y="598698"/>
                </a:lnTo>
                <a:lnTo>
                  <a:pt x="646851" y="602781"/>
                </a:lnTo>
                <a:lnTo>
                  <a:pt x="641184" y="606411"/>
                </a:lnTo>
                <a:lnTo>
                  <a:pt x="635970" y="609814"/>
                </a:lnTo>
                <a:lnTo>
                  <a:pt x="630303" y="613444"/>
                </a:lnTo>
                <a:lnTo>
                  <a:pt x="624862" y="616620"/>
                </a:lnTo>
                <a:lnTo>
                  <a:pt x="618969" y="619796"/>
                </a:lnTo>
                <a:lnTo>
                  <a:pt x="613301" y="622519"/>
                </a:lnTo>
                <a:lnTo>
                  <a:pt x="607408" y="625241"/>
                </a:lnTo>
                <a:lnTo>
                  <a:pt x="601740" y="627737"/>
                </a:lnTo>
                <a:lnTo>
                  <a:pt x="595620" y="630232"/>
                </a:lnTo>
                <a:lnTo>
                  <a:pt x="589499" y="632501"/>
                </a:lnTo>
                <a:lnTo>
                  <a:pt x="583379" y="634543"/>
                </a:lnTo>
                <a:lnTo>
                  <a:pt x="577485" y="636358"/>
                </a:lnTo>
                <a:lnTo>
                  <a:pt x="571365" y="638173"/>
                </a:lnTo>
                <a:lnTo>
                  <a:pt x="565017" y="639307"/>
                </a:lnTo>
                <a:lnTo>
                  <a:pt x="558670" y="640895"/>
                </a:lnTo>
                <a:lnTo>
                  <a:pt x="552550" y="642029"/>
                </a:lnTo>
                <a:lnTo>
                  <a:pt x="545976" y="642710"/>
                </a:lnTo>
                <a:lnTo>
                  <a:pt x="539629" y="643391"/>
                </a:lnTo>
                <a:lnTo>
                  <a:pt x="533055" y="644071"/>
                </a:lnTo>
                <a:lnTo>
                  <a:pt x="526481" y="644525"/>
                </a:lnTo>
                <a:lnTo>
                  <a:pt x="519907" y="644525"/>
                </a:lnTo>
                <a:lnTo>
                  <a:pt x="513333" y="644525"/>
                </a:lnTo>
                <a:lnTo>
                  <a:pt x="506759" y="644071"/>
                </a:lnTo>
                <a:lnTo>
                  <a:pt x="500186" y="643391"/>
                </a:lnTo>
                <a:lnTo>
                  <a:pt x="493838" y="642710"/>
                </a:lnTo>
                <a:lnTo>
                  <a:pt x="487264" y="642029"/>
                </a:lnTo>
                <a:lnTo>
                  <a:pt x="481144" y="640895"/>
                </a:lnTo>
                <a:lnTo>
                  <a:pt x="474797" y="639307"/>
                </a:lnTo>
                <a:lnTo>
                  <a:pt x="468450" y="638173"/>
                </a:lnTo>
                <a:lnTo>
                  <a:pt x="462329" y="636358"/>
                </a:lnTo>
                <a:lnTo>
                  <a:pt x="456435" y="634543"/>
                </a:lnTo>
                <a:lnTo>
                  <a:pt x="450315" y="632501"/>
                </a:lnTo>
                <a:lnTo>
                  <a:pt x="444194" y="630232"/>
                </a:lnTo>
                <a:lnTo>
                  <a:pt x="438301" y="627737"/>
                </a:lnTo>
                <a:lnTo>
                  <a:pt x="432407" y="625241"/>
                </a:lnTo>
                <a:lnTo>
                  <a:pt x="426513" y="622519"/>
                </a:lnTo>
                <a:lnTo>
                  <a:pt x="420846" y="619796"/>
                </a:lnTo>
                <a:lnTo>
                  <a:pt x="414952" y="616620"/>
                </a:lnTo>
                <a:lnTo>
                  <a:pt x="409512" y="613444"/>
                </a:lnTo>
                <a:lnTo>
                  <a:pt x="403844" y="609814"/>
                </a:lnTo>
                <a:lnTo>
                  <a:pt x="398631" y="606411"/>
                </a:lnTo>
                <a:lnTo>
                  <a:pt x="392963" y="602781"/>
                </a:lnTo>
                <a:lnTo>
                  <a:pt x="387750" y="598698"/>
                </a:lnTo>
                <a:lnTo>
                  <a:pt x="382763" y="594841"/>
                </a:lnTo>
                <a:lnTo>
                  <a:pt x="377322" y="590757"/>
                </a:lnTo>
                <a:lnTo>
                  <a:pt x="372335" y="586447"/>
                </a:lnTo>
                <a:lnTo>
                  <a:pt x="367575" y="581909"/>
                </a:lnTo>
                <a:lnTo>
                  <a:pt x="362588" y="577372"/>
                </a:lnTo>
                <a:lnTo>
                  <a:pt x="358054" y="572608"/>
                </a:lnTo>
                <a:lnTo>
                  <a:pt x="353294" y="567617"/>
                </a:lnTo>
                <a:lnTo>
                  <a:pt x="348760" y="562626"/>
                </a:lnTo>
                <a:lnTo>
                  <a:pt x="344000" y="557408"/>
                </a:lnTo>
                <a:lnTo>
                  <a:pt x="339919" y="551963"/>
                </a:lnTo>
                <a:lnTo>
                  <a:pt x="335612" y="546745"/>
                </a:lnTo>
                <a:lnTo>
                  <a:pt x="331305" y="541300"/>
                </a:lnTo>
                <a:lnTo>
                  <a:pt x="327225" y="535629"/>
                </a:lnTo>
                <a:lnTo>
                  <a:pt x="323371" y="529730"/>
                </a:lnTo>
                <a:lnTo>
                  <a:pt x="319291" y="523831"/>
                </a:lnTo>
                <a:lnTo>
                  <a:pt x="315891" y="517933"/>
                </a:lnTo>
                <a:lnTo>
                  <a:pt x="312037" y="511581"/>
                </a:lnTo>
                <a:lnTo>
                  <a:pt x="308863" y="505682"/>
                </a:lnTo>
                <a:lnTo>
                  <a:pt x="305236" y="499330"/>
                </a:lnTo>
                <a:lnTo>
                  <a:pt x="302063" y="492751"/>
                </a:lnTo>
                <a:lnTo>
                  <a:pt x="298889" y="486171"/>
                </a:lnTo>
                <a:lnTo>
                  <a:pt x="295942" y="479592"/>
                </a:lnTo>
                <a:lnTo>
                  <a:pt x="293222" y="472786"/>
                </a:lnTo>
                <a:lnTo>
                  <a:pt x="290275" y="465980"/>
                </a:lnTo>
                <a:lnTo>
                  <a:pt x="287555" y="458947"/>
                </a:lnTo>
                <a:lnTo>
                  <a:pt x="285061" y="452141"/>
                </a:lnTo>
                <a:lnTo>
                  <a:pt x="282795" y="444655"/>
                </a:lnTo>
                <a:lnTo>
                  <a:pt x="280528" y="437622"/>
                </a:lnTo>
                <a:lnTo>
                  <a:pt x="278488" y="430362"/>
                </a:lnTo>
                <a:lnTo>
                  <a:pt x="276447" y="423102"/>
                </a:lnTo>
                <a:lnTo>
                  <a:pt x="274861" y="415616"/>
                </a:lnTo>
                <a:lnTo>
                  <a:pt x="273274" y="408129"/>
                </a:lnTo>
                <a:lnTo>
                  <a:pt x="272602" y="404960"/>
                </a:lnTo>
                <a:lnTo>
                  <a:pt x="272532" y="405017"/>
                </a:lnTo>
                <a:lnTo>
                  <a:pt x="270286" y="406616"/>
                </a:lnTo>
                <a:lnTo>
                  <a:pt x="268041" y="407758"/>
                </a:lnTo>
                <a:lnTo>
                  <a:pt x="267142" y="407987"/>
                </a:lnTo>
                <a:lnTo>
                  <a:pt x="265795" y="407987"/>
                </a:lnTo>
                <a:lnTo>
                  <a:pt x="264672" y="407987"/>
                </a:lnTo>
                <a:lnTo>
                  <a:pt x="263549" y="407758"/>
                </a:lnTo>
                <a:lnTo>
                  <a:pt x="261303" y="406616"/>
                </a:lnTo>
                <a:lnTo>
                  <a:pt x="259058" y="405017"/>
                </a:lnTo>
                <a:lnTo>
                  <a:pt x="256812" y="403190"/>
                </a:lnTo>
                <a:lnTo>
                  <a:pt x="254791" y="400220"/>
                </a:lnTo>
                <a:lnTo>
                  <a:pt x="252994" y="397250"/>
                </a:lnTo>
                <a:lnTo>
                  <a:pt x="251422" y="393595"/>
                </a:lnTo>
                <a:lnTo>
                  <a:pt x="249625" y="389712"/>
                </a:lnTo>
                <a:lnTo>
                  <a:pt x="248053" y="385143"/>
                </a:lnTo>
                <a:lnTo>
                  <a:pt x="246930" y="380117"/>
                </a:lnTo>
                <a:lnTo>
                  <a:pt x="245583" y="375092"/>
                </a:lnTo>
                <a:lnTo>
                  <a:pt x="244909" y="369609"/>
                </a:lnTo>
                <a:lnTo>
                  <a:pt x="243786" y="363898"/>
                </a:lnTo>
                <a:lnTo>
                  <a:pt x="243337" y="357730"/>
                </a:lnTo>
                <a:lnTo>
                  <a:pt x="243113" y="351563"/>
                </a:lnTo>
                <a:lnTo>
                  <a:pt x="242888" y="345166"/>
                </a:lnTo>
                <a:lnTo>
                  <a:pt x="243113" y="338770"/>
                </a:lnTo>
                <a:lnTo>
                  <a:pt x="243337" y="332602"/>
                </a:lnTo>
                <a:lnTo>
                  <a:pt x="243786" y="326663"/>
                </a:lnTo>
                <a:lnTo>
                  <a:pt x="244909" y="320723"/>
                </a:lnTo>
                <a:lnTo>
                  <a:pt x="245583" y="315469"/>
                </a:lnTo>
                <a:lnTo>
                  <a:pt x="246930" y="309987"/>
                </a:lnTo>
                <a:lnTo>
                  <a:pt x="248053" y="305189"/>
                </a:lnTo>
                <a:lnTo>
                  <a:pt x="249625" y="300849"/>
                </a:lnTo>
                <a:lnTo>
                  <a:pt x="251422" y="296737"/>
                </a:lnTo>
                <a:lnTo>
                  <a:pt x="252994" y="293311"/>
                </a:lnTo>
                <a:lnTo>
                  <a:pt x="254791" y="289884"/>
                </a:lnTo>
                <a:lnTo>
                  <a:pt x="256812" y="287371"/>
                </a:lnTo>
                <a:lnTo>
                  <a:pt x="259058" y="285315"/>
                </a:lnTo>
                <a:lnTo>
                  <a:pt x="261303" y="283945"/>
                </a:lnTo>
                <a:lnTo>
                  <a:pt x="263549" y="282802"/>
                </a:lnTo>
                <a:lnTo>
                  <a:pt x="264672" y="282574"/>
                </a:lnTo>
                <a:lnTo>
                  <a:pt x="265795" y="282574"/>
                </a:lnTo>
                <a:lnTo>
                  <a:pt x="267142" y="282574"/>
                </a:lnTo>
                <a:lnTo>
                  <a:pt x="268041" y="282802"/>
                </a:lnTo>
                <a:lnTo>
                  <a:pt x="268071" y="282818"/>
                </a:lnTo>
                <a:lnTo>
                  <a:pt x="268287" y="281310"/>
                </a:lnTo>
                <a:lnTo>
                  <a:pt x="269193" y="273597"/>
                </a:lnTo>
                <a:lnTo>
                  <a:pt x="270554" y="265656"/>
                </a:lnTo>
                <a:lnTo>
                  <a:pt x="271687" y="258170"/>
                </a:lnTo>
                <a:lnTo>
                  <a:pt x="273274" y="250683"/>
                </a:lnTo>
                <a:lnTo>
                  <a:pt x="274861" y="242969"/>
                </a:lnTo>
                <a:lnTo>
                  <a:pt x="276447" y="235710"/>
                </a:lnTo>
                <a:lnTo>
                  <a:pt x="278488" y="228450"/>
                </a:lnTo>
                <a:lnTo>
                  <a:pt x="280528" y="220963"/>
                </a:lnTo>
                <a:lnTo>
                  <a:pt x="282795" y="213704"/>
                </a:lnTo>
                <a:lnTo>
                  <a:pt x="285061" y="206671"/>
                </a:lnTo>
                <a:lnTo>
                  <a:pt x="287555" y="199638"/>
                </a:lnTo>
                <a:lnTo>
                  <a:pt x="290275" y="192832"/>
                </a:lnTo>
                <a:lnTo>
                  <a:pt x="293222" y="186026"/>
                </a:lnTo>
                <a:lnTo>
                  <a:pt x="295942" y="179220"/>
                </a:lnTo>
                <a:lnTo>
                  <a:pt x="298889" y="172640"/>
                </a:lnTo>
                <a:lnTo>
                  <a:pt x="302063" y="166061"/>
                </a:lnTo>
                <a:lnTo>
                  <a:pt x="305236" y="159482"/>
                </a:lnTo>
                <a:lnTo>
                  <a:pt x="308863" y="153130"/>
                </a:lnTo>
                <a:lnTo>
                  <a:pt x="312037" y="146778"/>
                </a:lnTo>
                <a:lnTo>
                  <a:pt x="315891" y="140652"/>
                </a:lnTo>
                <a:lnTo>
                  <a:pt x="319291" y="134754"/>
                </a:lnTo>
                <a:lnTo>
                  <a:pt x="323371" y="128855"/>
                </a:lnTo>
                <a:lnTo>
                  <a:pt x="327225" y="123183"/>
                </a:lnTo>
                <a:lnTo>
                  <a:pt x="331305" y="117512"/>
                </a:lnTo>
                <a:lnTo>
                  <a:pt x="335612" y="112067"/>
                </a:lnTo>
                <a:lnTo>
                  <a:pt x="339919" y="106395"/>
                </a:lnTo>
                <a:lnTo>
                  <a:pt x="344000" y="101177"/>
                </a:lnTo>
                <a:lnTo>
                  <a:pt x="348760" y="96186"/>
                </a:lnTo>
                <a:lnTo>
                  <a:pt x="353294" y="90968"/>
                </a:lnTo>
                <a:lnTo>
                  <a:pt x="358054" y="86204"/>
                </a:lnTo>
                <a:lnTo>
                  <a:pt x="362588" y="81440"/>
                </a:lnTo>
                <a:lnTo>
                  <a:pt x="367575" y="76902"/>
                </a:lnTo>
                <a:lnTo>
                  <a:pt x="372335" y="72365"/>
                </a:lnTo>
                <a:lnTo>
                  <a:pt x="377322" y="68055"/>
                </a:lnTo>
                <a:lnTo>
                  <a:pt x="382763" y="63744"/>
                </a:lnTo>
                <a:lnTo>
                  <a:pt x="387750" y="59887"/>
                </a:lnTo>
                <a:lnTo>
                  <a:pt x="392963" y="56031"/>
                </a:lnTo>
                <a:lnTo>
                  <a:pt x="398631" y="52174"/>
                </a:lnTo>
                <a:lnTo>
                  <a:pt x="403844" y="48544"/>
                </a:lnTo>
                <a:lnTo>
                  <a:pt x="409512" y="45368"/>
                </a:lnTo>
                <a:lnTo>
                  <a:pt x="414952" y="41965"/>
                </a:lnTo>
                <a:lnTo>
                  <a:pt x="420846" y="39016"/>
                </a:lnTo>
                <a:lnTo>
                  <a:pt x="426513" y="36066"/>
                </a:lnTo>
                <a:lnTo>
                  <a:pt x="432407" y="33571"/>
                </a:lnTo>
                <a:lnTo>
                  <a:pt x="438301" y="30621"/>
                </a:lnTo>
                <a:lnTo>
                  <a:pt x="444194" y="28353"/>
                </a:lnTo>
                <a:lnTo>
                  <a:pt x="450315" y="26084"/>
                </a:lnTo>
                <a:lnTo>
                  <a:pt x="456435" y="24042"/>
                </a:lnTo>
                <a:lnTo>
                  <a:pt x="462329" y="22454"/>
                </a:lnTo>
                <a:lnTo>
                  <a:pt x="468450" y="20639"/>
                </a:lnTo>
                <a:lnTo>
                  <a:pt x="474797" y="19051"/>
                </a:lnTo>
                <a:lnTo>
                  <a:pt x="481144" y="17917"/>
                </a:lnTo>
                <a:lnTo>
                  <a:pt x="487264" y="16783"/>
                </a:lnTo>
                <a:lnTo>
                  <a:pt x="493838" y="15875"/>
                </a:lnTo>
                <a:lnTo>
                  <a:pt x="500186" y="14968"/>
                </a:lnTo>
                <a:lnTo>
                  <a:pt x="506759" y="14514"/>
                </a:lnTo>
                <a:lnTo>
                  <a:pt x="513333" y="14287"/>
                </a:lnTo>
                <a:close/>
                <a:moveTo>
                  <a:pt x="2026444" y="0"/>
                </a:moveTo>
                <a:lnTo>
                  <a:pt x="2033018" y="227"/>
                </a:lnTo>
                <a:lnTo>
                  <a:pt x="2039592" y="454"/>
                </a:lnTo>
                <a:lnTo>
                  <a:pt x="2046166" y="1134"/>
                </a:lnTo>
                <a:lnTo>
                  <a:pt x="2052740" y="1814"/>
                </a:lnTo>
                <a:lnTo>
                  <a:pt x="2059087" y="2948"/>
                </a:lnTo>
                <a:lnTo>
                  <a:pt x="2065434" y="3855"/>
                </a:lnTo>
                <a:lnTo>
                  <a:pt x="2071555" y="5216"/>
                </a:lnTo>
                <a:lnTo>
                  <a:pt x="2077902" y="6577"/>
                </a:lnTo>
                <a:lnTo>
                  <a:pt x="2084022" y="8164"/>
                </a:lnTo>
                <a:lnTo>
                  <a:pt x="2090369" y="10205"/>
                </a:lnTo>
                <a:lnTo>
                  <a:pt x="2096263" y="12246"/>
                </a:lnTo>
                <a:lnTo>
                  <a:pt x="2102384" y="14514"/>
                </a:lnTo>
                <a:lnTo>
                  <a:pt x="2108278" y="16782"/>
                </a:lnTo>
                <a:lnTo>
                  <a:pt x="2114171" y="19277"/>
                </a:lnTo>
                <a:lnTo>
                  <a:pt x="2120065" y="21998"/>
                </a:lnTo>
                <a:lnTo>
                  <a:pt x="2125506" y="24946"/>
                </a:lnTo>
                <a:lnTo>
                  <a:pt x="2131399" y="28121"/>
                </a:lnTo>
                <a:lnTo>
                  <a:pt x="2137067" y="31296"/>
                </a:lnTo>
                <a:lnTo>
                  <a:pt x="2142507" y="34698"/>
                </a:lnTo>
                <a:lnTo>
                  <a:pt x="2147947" y="38100"/>
                </a:lnTo>
                <a:lnTo>
                  <a:pt x="2153388" y="41955"/>
                </a:lnTo>
                <a:lnTo>
                  <a:pt x="2158602" y="45811"/>
                </a:lnTo>
                <a:lnTo>
                  <a:pt x="2164042" y="49893"/>
                </a:lnTo>
                <a:lnTo>
                  <a:pt x="2169029" y="53975"/>
                </a:lnTo>
                <a:lnTo>
                  <a:pt x="2174016" y="58284"/>
                </a:lnTo>
                <a:lnTo>
                  <a:pt x="2179003" y="62593"/>
                </a:lnTo>
                <a:lnTo>
                  <a:pt x="2183764" y="67355"/>
                </a:lnTo>
                <a:lnTo>
                  <a:pt x="2188751" y="71891"/>
                </a:lnTo>
                <a:lnTo>
                  <a:pt x="2193284" y="77107"/>
                </a:lnTo>
                <a:lnTo>
                  <a:pt x="2197818" y="82096"/>
                </a:lnTo>
                <a:lnTo>
                  <a:pt x="2202352" y="87086"/>
                </a:lnTo>
                <a:lnTo>
                  <a:pt x="2206659" y="92529"/>
                </a:lnTo>
                <a:lnTo>
                  <a:pt x="2210966" y="97745"/>
                </a:lnTo>
                <a:lnTo>
                  <a:pt x="2215046" y="103188"/>
                </a:lnTo>
                <a:lnTo>
                  <a:pt x="2219127" y="109084"/>
                </a:lnTo>
                <a:lnTo>
                  <a:pt x="2223207" y="114980"/>
                </a:lnTo>
                <a:lnTo>
                  <a:pt x="2227061" y="120650"/>
                </a:lnTo>
                <a:lnTo>
                  <a:pt x="2230687" y="126773"/>
                </a:lnTo>
                <a:lnTo>
                  <a:pt x="2234314" y="132896"/>
                </a:lnTo>
                <a:lnTo>
                  <a:pt x="2237941" y="139020"/>
                </a:lnTo>
                <a:lnTo>
                  <a:pt x="2241115" y="145370"/>
                </a:lnTo>
                <a:lnTo>
                  <a:pt x="2244515" y="151720"/>
                </a:lnTo>
                <a:lnTo>
                  <a:pt x="2247462" y="158297"/>
                </a:lnTo>
                <a:lnTo>
                  <a:pt x="2250409" y="165100"/>
                </a:lnTo>
                <a:lnTo>
                  <a:pt x="2253583" y="171677"/>
                </a:lnTo>
                <a:lnTo>
                  <a:pt x="2256303" y="178480"/>
                </a:lnTo>
                <a:lnTo>
                  <a:pt x="2258796" y="185511"/>
                </a:lnTo>
                <a:lnTo>
                  <a:pt x="2261290" y="192541"/>
                </a:lnTo>
                <a:lnTo>
                  <a:pt x="2263557" y="199798"/>
                </a:lnTo>
                <a:lnTo>
                  <a:pt x="2265824" y="206829"/>
                </a:lnTo>
                <a:lnTo>
                  <a:pt x="2267864" y="214086"/>
                </a:lnTo>
                <a:lnTo>
                  <a:pt x="2269904" y="221343"/>
                </a:lnTo>
                <a:lnTo>
                  <a:pt x="2271717" y="229054"/>
                </a:lnTo>
                <a:lnTo>
                  <a:pt x="2273078" y="236538"/>
                </a:lnTo>
                <a:lnTo>
                  <a:pt x="2274664" y="244022"/>
                </a:lnTo>
                <a:lnTo>
                  <a:pt x="2276251" y="251732"/>
                </a:lnTo>
                <a:lnTo>
                  <a:pt x="2277158" y="259443"/>
                </a:lnTo>
                <a:lnTo>
                  <a:pt x="2278518" y="267154"/>
                </a:lnTo>
                <a:lnTo>
                  <a:pt x="2278638" y="268548"/>
                </a:lnTo>
                <a:lnTo>
                  <a:pt x="2279424" y="268288"/>
                </a:lnTo>
                <a:lnTo>
                  <a:pt x="2280331" y="268288"/>
                </a:lnTo>
                <a:lnTo>
                  <a:pt x="2281692" y="268288"/>
                </a:lnTo>
                <a:lnTo>
                  <a:pt x="2282826" y="268738"/>
                </a:lnTo>
                <a:lnTo>
                  <a:pt x="2285093" y="269639"/>
                </a:lnTo>
                <a:lnTo>
                  <a:pt x="2287361" y="271215"/>
                </a:lnTo>
                <a:lnTo>
                  <a:pt x="2289402" y="273466"/>
                </a:lnTo>
                <a:lnTo>
                  <a:pt x="2291443" y="275943"/>
                </a:lnTo>
                <a:lnTo>
                  <a:pt x="2293485" y="278869"/>
                </a:lnTo>
                <a:lnTo>
                  <a:pt x="2295299" y="282472"/>
                </a:lnTo>
                <a:lnTo>
                  <a:pt x="2296660" y="286524"/>
                </a:lnTo>
                <a:lnTo>
                  <a:pt x="2298247" y="291027"/>
                </a:lnTo>
                <a:lnTo>
                  <a:pt x="2299608" y="295755"/>
                </a:lnTo>
                <a:lnTo>
                  <a:pt x="2300742" y="300708"/>
                </a:lnTo>
                <a:lnTo>
                  <a:pt x="2301876" y="306111"/>
                </a:lnTo>
                <a:lnTo>
                  <a:pt x="2302556" y="311964"/>
                </a:lnTo>
                <a:lnTo>
                  <a:pt x="2303010" y="317818"/>
                </a:lnTo>
                <a:lnTo>
                  <a:pt x="2303236" y="323897"/>
                </a:lnTo>
                <a:lnTo>
                  <a:pt x="2303463" y="330200"/>
                </a:lnTo>
                <a:lnTo>
                  <a:pt x="2303236" y="336504"/>
                </a:lnTo>
                <a:lnTo>
                  <a:pt x="2303010" y="342808"/>
                </a:lnTo>
                <a:lnTo>
                  <a:pt x="2302556" y="348662"/>
                </a:lnTo>
                <a:lnTo>
                  <a:pt x="2301876" y="354290"/>
                </a:lnTo>
                <a:lnTo>
                  <a:pt x="2300742" y="359918"/>
                </a:lnTo>
                <a:lnTo>
                  <a:pt x="2299608" y="364871"/>
                </a:lnTo>
                <a:lnTo>
                  <a:pt x="2298247" y="369599"/>
                </a:lnTo>
                <a:lnTo>
                  <a:pt x="2296660" y="373877"/>
                </a:lnTo>
                <a:lnTo>
                  <a:pt x="2295299" y="377929"/>
                </a:lnTo>
                <a:lnTo>
                  <a:pt x="2293485" y="381306"/>
                </a:lnTo>
                <a:lnTo>
                  <a:pt x="2291443" y="384683"/>
                </a:lnTo>
                <a:lnTo>
                  <a:pt x="2289402" y="387160"/>
                </a:lnTo>
                <a:lnTo>
                  <a:pt x="2287361" y="389411"/>
                </a:lnTo>
                <a:lnTo>
                  <a:pt x="2285093" y="390987"/>
                </a:lnTo>
                <a:lnTo>
                  <a:pt x="2282826" y="391663"/>
                </a:lnTo>
                <a:lnTo>
                  <a:pt x="2281692" y="391888"/>
                </a:lnTo>
                <a:lnTo>
                  <a:pt x="2280331" y="392113"/>
                </a:lnTo>
                <a:lnTo>
                  <a:pt x="2279424" y="391888"/>
                </a:lnTo>
                <a:lnTo>
                  <a:pt x="2278063" y="391663"/>
                </a:lnTo>
                <a:lnTo>
                  <a:pt x="2275795" y="390987"/>
                </a:lnTo>
                <a:lnTo>
                  <a:pt x="2273928" y="389690"/>
                </a:lnTo>
                <a:lnTo>
                  <a:pt x="2273078" y="393700"/>
                </a:lnTo>
                <a:lnTo>
                  <a:pt x="2271717" y="401411"/>
                </a:lnTo>
                <a:lnTo>
                  <a:pt x="2269904" y="408895"/>
                </a:lnTo>
                <a:lnTo>
                  <a:pt x="2267864" y="416152"/>
                </a:lnTo>
                <a:lnTo>
                  <a:pt x="2265824" y="423636"/>
                </a:lnTo>
                <a:lnTo>
                  <a:pt x="2263557" y="430666"/>
                </a:lnTo>
                <a:lnTo>
                  <a:pt x="2261290" y="437697"/>
                </a:lnTo>
                <a:lnTo>
                  <a:pt x="2258796" y="444727"/>
                </a:lnTo>
                <a:lnTo>
                  <a:pt x="2256303" y="451757"/>
                </a:lnTo>
                <a:lnTo>
                  <a:pt x="2253583" y="458561"/>
                </a:lnTo>
                <a:lnTo>
                  <a:pt x="2250409" y="465138"/>
                </a:lnTo>
                <a:lnTo>
                  <a:pt x="2247462" y="471941"/>
                </a:lnTo>
                <a:lnTo>
                  <a:pt x="2244515" y="478518"/>
                </a:lnTo>
                <a:lnTo>
                  <a:pt x="2241115" y="484868"/>
                </a:lnTo>
                <a:lnTo>
                  <a:pt x="2237941" y="491218"/>
                </a:lnTo>
                <a:lnTo>
                  <a:pt x="2234314" y="497568"/>
                </a:lnTo>
                <a:lnTo>
                  <a:pt x="2230687" y="503691"/>
                </a:lnTo>
                <a:lnTo>
                  <a:pt x="2227061" y="509588"/>
                </a:lnTo>
                <a:lnTo>
                  <a:pt x="2223207" y="515484"/>
                </a:lnTo>
                <a:lnTo>
                  <a:pt x="2219127" y="521154"/>
                </a:lnTo>
                <a:lnTo>
                  <a:pt x="2215046" y="527050"/>
                </a:lnTo>
                <a:lnTo>
                  <a:pt x="2210966" y="532720"/>
                </a:lnTo>
                <a:lnTo>
                  <a:pt x="2206659" y="537936"/>
                </a:lnTo>
                <a:lnTo>
                  <a:pt x="2202352" y="543152"/>
                </a:lnTo>
                <a:lnTo>
                  <a:pt x="2197818" y="548368"/>
                </a:lnTo>
                <a:lnTo>
                  <a:pt x="2193284" y="553357"/>
                </a:lnTo>
                <a:lnTo>
                  <a:pt x="2188751" y="558347"/>
                </a:lnTo>
                <a:lnTo>
                  <a:pt x="2183764" y="562882"/>
                </a:lnTo>
                <a:lnTo>
                  <a:pt x="2179003" y="567645"/>
                </a:lnTo>
                <a:lnTo>
                  <a:pt x="2174016" y="571954"/>
                </a:lnTo>
                <a:lnTo>
                  <a:pt x="2169029" y="576263"/>
                </a:lnTo>
                <a:lnTo>
                  <a:pt x="2164042" y="580572"/>
                </a:lnTo>
                <a:lnTo>
                  <a:pt x="2158602" y="584654"/>
                </a:lnTo>
                <a:lnTo>
                  <a:pt x="2153388" y="588283"/>
                </a:lnTo>
                <a:lnTo>
                  <a:pt x="2147947" y="592138"/>
                </a:lnTo>
                <a:lnTo>
                  <a:pt x="2142507" y="595766"/>
                </a:lnTo>
                <a:lnTo>
                  <a:pt x="2137067" y="598941"/>
                </a:lnTo>
                <a:lnTo>
                  <a:pt x="2131399" y="602343"/>
                </a:lnTo>
                <a:lnTo>
                  <a:pt x="2125506" y="605291"/>
                </a:lnTo>
                <a:lnTo>
                  <a:pt x="2120065" y="608240"/>
                </a:lnTo>
                <a:lnTo>
                  <a:pt x="2114171" y="611188"/>
                </a:lnTo>
                <a:lnTo>
                  <a:pt x="2108278" y="613683"/>
                </a:lnTo>
                <a:lnTo>
                  <a:pt x="2102384" y="615950"/>
                </a:lnTo>
                <a:lnTo>
                  <a:pt x="2096263" y="618218"/>
                </a:lnTo>
                <a:lnTo>
                  <a:pt x="2090369" y="620259"/>
                </a:lnTo>
                <a:lnTo>
                  <a:pt x="2084022" y="622300"/>
                </a:lnTo>
                <a:lnTo>
                  <a:pt x="2077902" y="623661"/>
                </a:lnTo>
                <a:lnTo>
                  <a:pt x="2071555" y="625249"/>
                </a:lnTo>
                <a:lnTo>
                  <a:pt x="2065434" y="626609"/>
                </a:lnTo>
                <a:lnTo>
                  <a:pt x="2059087" y="627743"/>
                </a:lnTo>
                <a:lnTo>
                  <a:pt x="2052740" y="628424"/>
                </a:lnTo>
                <a:lnTo>
                  <a:pt x="2046166" y="629331"/>
                </a:lnTo>
                <a:lnTo>
                  <a:pt x="2039592" y="629784"/>
                </a:lnTo>
                <a:lnTo>
                  <a:pt x="2033018" y="630011"/>
                </a:lnTo>
                <a:lnTo>
                  <a:pt x="2026444" y="630238"/>
                </a:lnTo>
                <a:lnTo>
                  <a:pt x="2019870" y="630011"/>
                </a:lnTo>
                <a:lnTo>
                  <a:pt x="2013297" y="629784"/>
                </a:lnTo>
                <a:lnTo>
                  <a:pt x="2006949" y="629331"/>
                </a:lnTo>
                <a:lnTo>
                  <a:pt x="2000602" y="628424"/>
                </a:lnTo>
                <a:lnTo>
                  <a:pt x="1994255" y="627743"/>
                </a:lnTo>
                <a:lnTo>
                  <a:pt x="1987681" y="626609"/>
                </a:lnTo>
                <a:lnTo>
                  <a:pt x="1981334" y="625249"/>
                </a:lnTo>
                <a:lnTo>
                  <a:pt x="1975213" y="623661"/>
                </a:lnTo>
                <a:lnTo>
                  <a:pt x="1968866" y="622300"/>
                </a:lnTo>
                <a:lnTo>
                  <a:pt x="1962972" y="620259"/>
                </a:lnTo>
                <a:lnTo>
                  <a:pt x="1956852" y="618218"/>
                </a:lnTo>
                <a:lnTo>
                  <a:pt x="1950731" y="615950"/>
                </a:lnTo>
                <a:lnTo>
                  <a:pt x="1944838" y="613683"/>
                </a:lnTo>
                <a:lnTo>
                  <a:pt x="1938944" y="611188"/>
                </a:lnTo>
                <a:lnTo>
                  <a:pt x="1933050" y="608240"/>
                </a:lnTo>
                <a:lnTo>
                  <a:pt x="1927383" y="605291"/>
                </a:lnTo>
                <a:lnTo>
                  <a:pt x="1921716" y="602343"/>
                </a:lnTo>
                <a:lnTo>
                  <a:pt x="1916049" y="598941"/>
                </a:lnTo>
                <a:lnTo>
                  <a:pt x="1910381" y="595766"/>
                </a:lnTo>
                <a:lnTo>
                  <a:pt x="1905168" y="592138"/>
                </a:lnTo>
                <a:lnTo>
                  <a:pt x="1899954" y="588283"/>
                </a:lnTo>
                <a:lnTo>
                  <a:pt x="1894514" y="584654"/>
                </a:lnTo>
                <a:lnTo>
                  <a:pt x="1889300" y="580572"/>
                </a:lnTo>
                <a:lnTo>
                  <a:pt x="1884313" y="576263"/>
                </a:lnTo>
                <a:lnTo>
                  <a:pt x="1879099" y="571954"/>
                </a:lnTo>
                <a:lnTo>
                  <a:pt x="1874112" y="567645"/>
                </a:lnTo>
                <a:lnTo>
                  <a:pt x="1869352" y="562882"/>
                </a:lnTo>
                <a:lnTo>
                  <a:pt x="1864591" y="558347"/>
                </a:lnTo>
                <a:lnTo>
                  <a:pt x="1859831" y="553357"/>
                </a:lnTo>
                <a:lnTo>
                  <a:pt x="1855297" y="548368"/>
                </a:lnTo>
                <a:lnTo>
                  <a:pt x="1850763" y="543152"/>
                </a:lnTo>
                <a:lnTo>
                  <a:pt x="1846456" y="537936"/>
                </a:lnTo>
                <a:lnTo>
                  <a:pt x="1842149" y="532720"/>
                </a:lnTo>
                <a:lnTo>
                  <a:pt x="1838069" y="527050"/>
                </a:lnTo>
                <a:lnTo>
                  <a:pt x="1833989" y="521154"/>
                </a:lnTo>
                <a:lnTo>
                  <a:pt x="1829908" y="515484"/>
                </a:lnTo>
                <a:lnTo>
                  <a:pt x="1826281" y="509588"/>
                </a:lnTo>
                <a:lnTo>
                  <a:pt x="1822428" y="503691"/>
                </a:lnTo>
                <a:lnTo>
                  <a:pt x="1818801" y="497568"/>
                </a:lnTo>
                <a:lnTo>
                  <a:pt x="1815400" y="491218"/>
                </a:lnTo>
                <a:lnTo>
                  <a:pt x="1811774" y="484868"/>
                </a:lnTo>
                <a:lnTo>
                  <a:pt x="1808827" y="478518"/>
                </a:lnTo>
                <a:lnTo>
                  <a:pt x="1805426" y="471941"/>
                </a:lnTo>
                <a:lnTo>
                  <a:pt x="1802479" y="465138"/>
                </a:lnTo>
                <a:lnTo>
                  <a:pt x="1799759" y="458561"/>
                </a:lnTo>
                <a:lnTo>
                  <a:pt x="1797039" y="451757"/>
                </a:lnTo>
                <a:lnTo>
                  <a:pt x="1794545" y="444727"/>
                </a:lnTo>
                <a:lnTo>
                  <a:pt x="1791825" y="437697"/>
                </a:lnTo>
                <a:lnTo>
                  <a:pt x="1789332" y="430666"/>
                </a:lnTo>
                <a:lnTo>
                  <a:pt x="1787292" y="423636"/>
                </a:lnTo>
                <a:lnTo>
                  <a:pt x="1785025" y="416152"/>
                </a:lnTo>
                <a:lnTo>
                  <a:pt x="1783438" y="408895"/>
                </a:lnTo>
                <a:lnTo>
                  <a:pt x="1781624" y="401411"/>
                </a:lnTo>
                <a:lnTo>
                  <a:pt x="1779811" y="393700"/>
                </a:lnTo>
                <a:lnTo>
                  <a:pt x="1778682" y="388377"/>
                </a:lnTo>
                <a:lnTo>
                  <a:pt x="1777853" y="389411"/>
                </a:lnTo>
                <a:lnTo>
                  <a:pt x="1775596" y="390987"/>
                </a:lnTo>
                <a:lnTo>
                  <a:pt x="1773114" y="391663"/>
                </a:lnTo>
                <a:lnTo>
                  <a:pt x="1771986" y="391888"/>
                </a:lnTo>
                <a:lnTo>
                  <a:pt x="1770632" y="392113"/>
                </a:lnTo>
                <a:lnTo>
                  <a:pt x="1769729" y="391888"/>
                </a:lnTo>
                <a:lnTo>
                  <a:pt x="1768375" y="391663"/>
                </a:lnTo>
                <a:lnTo>
                  <a:pt x="1766118" y="390987"/>
                </a:lnTo>
                <a:lnTo>
                  <a:pt x="1763861" y="389411"/>
                </a:lnTo>
                <a:lnTo>
                  <a:pt x="1761830" y="387160"/>
                </a:lnTo>
                <a:lnTo>
                  <a:pt x="1760025" y="384683"/>
                </a:lnTo>
                <a:lnTo>
                  <a:pt x="1757994" y="381306"/>
                </a:lnTo>
                <a:lnTo>
                  <a:pt x="1756188" y="377929"/>
                </a:lnTo>
                <a:lnTo>
                  <a:pt x="1754609" y="373877"/>
                </a:lnTo>
                <a:lnTo>
                  <a:pt x="1753029" y="369599"/>
                </a:lnTo>
                <a:lnTo>
                  <a:pt x="1751675" y="364871"/>
                </a:lnTo>
                <a:lnTo>
                  <a:pt x="1750546" y="359918"/>
                </a:lnTo>
                <a:lnTo>
                  <a:pt x="1749644" y="354290"/>
                </a:lnTo>
                <a:lnTo>
                  <a:pt x="1748967" y="348662"/>
                </a:lnTo>
                <a:lnTo>
                  <a:pt x="1748290" y="342808"/>
                </a:lnTo>
                <a:lnTo>
                  <a:pt x="1747838" y="336504"/>
                </a:lnTo>
                <a:lnTo>
                  <a:pt x="1747838" y="330200"/>
                </a:lnTo>
                <a:lnTo>
                  <a:pt x="1747838" y="323897"/>
                </a:lnTo>
                <a:lnTo>
                  <a:pt x="1748290" y="317818"/>
                </a:lnTo>
                <a:lnTo>
                  <a:pt x="1748967" y="311964"/>
                </a:lnTo>
                <a:lnTo>
                  <a:pt x="1749644" y="306111"/>
                </a:lnTo>
                <a:lnTo>
                  <a:pt x="1750546" y="300708"/>
                </a:lnTo>
                <a:lnTo>
                  <a:pt x="1751675" y="295755"/>
                </a:lnTo>
                <a:lnTo>
                  <a:pt x="1753029" y="291027"/>
                </a:lnTo>
                <a:lnTo>
                  <a:pt x="1754609" y="286524"/>
                </a:lnTo>
                <a:lnTo>
                  <a:pt x="1756188" y="282472"/>
                </a:lnTo>
                <a:lnTo>
                  <a:pt x="1757994" y="278869"/>
                </a:lnTo>
                <a:lnTo>
                  <a:pt x="1760025" y="275943"/>
                </a:lnTo>
                <a:lnTo>
                  <a:pt x="1761830" y="273466"/>
                </a:lnTo>
                <a:lnTo>
                  <a:pt x="1763861" y="271215"/>
                </a:lnTo>
                <a:lnTo>
                  <a:pt x="1766118" y="269639"/>
                </a:lnTo>
                <a:lnTo>
                  <a:pt x="1768375" y="268738"/>
                </a:lnTo>
                <a:lnTo>
                  <a:pt x="1769729" y="268288"/>
                </a:lnTo>
                <a:lnTo>
                  <a:pt x="1770632" y="268288"/>
                </a:lnTo>
                <a:lnTo>
                  <a:pt x="1771986" y="268288"/>
                </a:lnTo>
                <a:lnTo>
                  <a:pt x="1773114" y="268738"/>
                </a:lnTo>
                <a:lnTo>
                  <a:pt x="1774524" y="269250"/>
                </a:lnTo>
                <a:lnTo>
                  <a:pt x="1774824" y="267154"/>
                </a:lnTo>
                <a:lnTo>
                  <a:pt x="1775731" y="259443"/>
                </a:lnTo>
                <a:lnTo>
                  <a:pt x="1777091" y="251732"/>
                </a:lnTo>
                <a:lnTo>
                  <a:pt x="1778224" y="244022"/>
                </a:lnTo>
                <a:lnTo>
                  <a:pt x="1779811" y="236538"/>
                </a:lnTo>
                <a:lnTo>
                  <a:pt x="1781624" y="229054"/>
                </a:lnTo>
                <a:lnTo>
                  <a:pt x="1783438" y="221343"/>
                </a:lnTo>
                <a:lnTo>
                  <a:pt x="1785025" y="214086"/>
                </a:lnTo>
                <a:lnTo>
                  <a:pt x="1787292" y="206829"/>
                </a:lnTo>
                <a:lnTo>
                  <a:pt x="1789332" y="199798"/>
                </a:lnTo>
                <a:lnTo>
                  <a:pt x="1791825" y="192541"/>
                </a:lnTo>
                <a:lnTo>
                  <a:pt x="1794545" y="185511"/>
                </a:lnTo>
                <a:lnTo>
                  <a:pt x="1797039" y="178480"/>
                </a:lnTo>
                <a:lnTo>
                  <a:pt x="1799759" y="171677"/>
                </a:lnTo>
                <a:lnTo>
                  <a:pt x="1802479" y="165100"/>
                </a:lnTo>
                <a:lnTo>
                  <a:pt x="1805426" y="158297"/>
                </a:lnTo>
                <a:lnTo>
                  <a:pt x="1808827" y="151720"/>
                </a:lnTo>
                <a:lnTo>
                  <a:pt x="1811774" y="145370"/>
                </a:lnTo>
                <a:lnTo>
                  <a:pt x="1815400" y="139020"/>
                </a:lnTo>
                <a:lnTo>
                  <a:pt x="1818801" y="132896"/>
                </a:lnTo>
                <a:lnTo>
                  <a:pt x="1822428" y="126773"/>
                </a:lnTo>
                <a:lnTo>
                  <a:pt x="1826281" y="120650"/>
                </a:lnTo>
                <a:lnTo>
                  <a:pt x="1829908" y="114980"/>
                </a:lnTo>
                <a:lnTo>
                  <a:pt x="1833989" y="109084"/>
                </a:lnTo>
                <a:lnTo>
                  <a:pt x="1838069" y="103188"/>
                </a:lnTo>
                <a:lnTo>
                  <a:pt x="1842149" y="97745"/>
                </a:lnTo>
                <a:lnTo>
                  <a:pt x="1846456" y="92529"/>
                </a:lnTo>
                <a:lnTo>
                  <a:pt x="1850763" y="87086"/>
                </a:lnTo>
                <a:lnTo>
                  <a:pt x="1855297" y="82096"/>
                </a:lnTo>
                <a:lnTo>
                  <a:pt x="1859831" y="77107"/>
                </a:lnTo>
                <a:lnTo>
                  <a:pt x="1864591" y="71891"/>
                </a:lnTo>
                <a:lnTo>
                  <a:pt x="1869352" y="67355"/>
                </a:lnTo>
                <a:lnTo>
                  <a:pt x="1874112" y="62593"/>
                </a:lnTo>
                <a:lnTo>
                  <a:pt x="1879099" y="58284"/>
                </a:lnTo>
                <a:lnTo>
                  <a:pt x="1884313" y="53975"/>
                </a:lnTo>
                <a:lnTo>
                  <a:pt x="1889300" y="49893"/>
                </a:lnTo>
                <a:lnTo>
                  <a:pt x="1894514" y="45811"/>
                </a:lnTo>
                <a:lnTo>
                  <a:pt x="1899954" y="41955"/>
                </a:lnTo>
                <a:lnTo>
                  <a:pt x="1905168" y="38100"/>
                </a:lnTo>
                <a:lnTo>
                  <a:pt x="1910381" y="34698"/>
                </a:lnTo>
                <a:lnTo>
                  <a:pt x="1916049" y="31296"/>
                </a:lnTo>
                <a:lnTo>
                  <a:pt x="1921716" y="28121"/>
                </a:lnTo>
                <a:lnTo>
                  <a:pt x="1927383" y="24946"/>
                </a:lnTo>
                <a:lnTo>
                  <a:pt x="1933050" y="21998"/>
                </a:lnTo>
                <a:lnTo>
                  <a:pt x="1938944" y="19277"/>
                </a:lnTo>
                <a:lnTo>
                  <a:pt x="1944838" y="16782"/>
                </a:lnTo>
                <a:lnTo>
                  <a:pt x="1950731" y="14514"/>
                </a:lnTo>
                <a:lnTo>
                  <a:pt x="1956852" y="12246"/>
                </a:lnTo>
                <a:lnTo>
                  <a:pt x="1962972" y="10205"/>
                </a:lnTo>
                <a:lnTo>
                  <a:pt x="1968866" y="8164"/>
                </a:lnTo>
                <a:lnTo>
                  <a:pt x="1975213" y="6577"/>
                </a:lnTo>
                <a:lnTo>
                  <a:pt x="1981334" y="5216"/>
                </a:lnTo>
                <a:lnTo>
                  <a:pt x="1987681" y="3855"/>
                </a:lnTo>
                <a:lnTo>
                  <a:pt x="1994255" y="2948"/>
                </a:lnTo>
                <a:lnTo>
                  <a:pt x="2000602" y="1814"/>
                </a:lnTo>
                <a:lnTo>
                  <a:pt x="2006949" y="1134"/>
                </a:lnTo>
                <a:lnTo>
                  <a:pt x="2013297" y="454"/>
                </a:lnTo>
                <a:lnTo>
                  <a:pt x="2019870" y="227"/>
                </a:lnTo>
                <a:lnTo>
                  <a:pt x="2026444" y="0"/>
                </a:lnTo>
                <a:close/>
              </a:path>
            </a:pathLst>
          </a:custGeom>
          <a:solidFill>
            <a:srgbClr val="8DB545"/>
          </a:solidFill>
          <a:ln>
            <a:noFill/>
          </a:ln>
        </p:spPr>
        <p:txBody>
          <a:bodyPr anchor="ctr">
            <a:normAutofit/>
            <a:scene3d>
              <a:camera prst="orthographicFront"/>
              <a:lightRig rig="threePt" dir="t"/>
            </a:scene3d>
            <a:sp3d>
              <a:contourClr>
                <a:srgbClr val="FFFFFF"/>
              </a:contourClr>
            </a:sp3d>
          </a:bodyPr>
          <a:p>
            <a:pPr algn="ctr">
              <a:defRPr/>
            </a:pPr>
            <a:endParaRPr lang="zh-CN" altLang="en-US">
              <a:solidFill>
                <a:srgbClr val="FFFFFF"/>
              </a:solidFill>
            </a:endParaRPr>
          </a:p>
        </p:txBody>
      </p:sp>
      <p:sp>
        <p:nvSpPr>
          <p:cNvPr id="16" name="文本框 15"/>
          <p:cNvSpPr txBox="1"/>
          <p:nvPr/>
        </p:nvSpPr>
        <p:spPr>
          <a:xfrm>
            <a:off x="1219835" y="1021715"/>
            <a:ext cx="2428240"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en-US" altLang="zh-CN" sz="2800" b="1" dirty="0" smtClean="0">
                <a:latin typeface="微软雅黑" pitchFamily="34" charset="-122"/>
                <a:ea typeface="微软雅黑" pitchFamily="34" charset="-122"/>
              </a:rPr>
              <a:t>why </a:t>
            </a:r>
            <a:r>
              <a:rPr lang="zh-CN" altLang="en-US" sz="2800" b="1" dirty="0" smtClean="0">
                <a:latin typeface="微软雅黑" pitchFamily="34" charset="-122"/>
                <a:ea typeface="微软雅黑" pitchFamily="34" charset="-122"/>
              </a:rPr>
              <a:t>大数据</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그룹 147"/>
          <p:cNvGrpSpPr/>
          <p:nvPr>
            <p:custDataLst>
              <p:tags r:id="rId1"/>
            </p:custDataLst>
          </p:nvPr>
        </p:nvGrpSpPr>
        <p:grpSpPr>
          <a:xfrm>
            <a:off x="4172481" y="4270331"/>
            <a:ext cx="2800559" cy="1572564"/>
            <a:chOff x="5649913" y="2916238"/>
            <a:chExt cx="3074988" cy="2230438"/>
          </a:xfrm>
          <a:effectLst>
            <a:outerShdw dist="38100" dir="5400000" algn="ctr" rotWithShape="0">
              <a:srgbClr val="000000">
                <a:alpha val="10000"/>
              </a:srgbClr>
            </a:outerShdw>
          </a:effectLst>
        </p:grpSpPr>
        <p:sp>
          <p:nvSpPr>
            <p:cNvPr id="6" name="Freeform 11"/>
            <p:cNvSpPr/>
            <p:nvPr>
              <p:custDataLst>
                <p:tags r:id="rId2"/>
              </p:custDataLst>
            </p:nvPr>
          </p:nvSpPr>
          <p:spPr bwMode="auto">
            <a:xfrm>
              <a:off x="5649913" y="2916238"/>
              <a:ext cx="3074988" cy="1403350"/>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CDDC39">
                <a:lumMod val="50000"/>
              </a:srgbClr>
            </a:solidFill>
            <a:ln w="3175">
              <a:noFill/>
            </a:ln>
          </p:spPr>
          <p:txBody>
            <a:bodyPr vert="horz" wrap="square" lIns="91440" tIns="45720" rIns="91440" bIns="91440" numCol="1" anchor="b" anchorCtr="0" compatLnSpc="1"/>
            <a:p>
              <a:pPr defTabSz="457200"/>
              <a:endParaRPr lang="ko-KR" altLang="en-US" sz="2800" dirty="0">
                <a:solidFill>
                  <a:srgbClr val="FFFFFF"/>
                </a:solidFill>
                <a:latin typeface="微软雅黑" pitchFamily="34" charset="-122"/>
                <a:ea typeface="Roboto Medium" charset="0"/>
                <a:cs typeface="Roboto Medium" charset="0"/>
              </a:endParaRPr>
            </a:p>
          </p:txBody>
        </p:sp>
        <p:sp>
          <p:nvSpPr>
            <p:cNvPr id="7" name="Freeform 12"/>
            <p:cNvSpPr>
              <a:spLocks noEditPoints="1"/>
            </p:cNvSpPr>
            <p:nvPr>
              <p:custDataLst>
                <p:tags r:id="rId3"/>
              </p:custDataLst>
            </p:nvPr>
          </p:nvSpPr>
          <p:spPr bwMode="auto">
            <a:xfrm>
              <a:off x="5649913" y="2916238"/>
              <a:ext cx="3074988" cy="1658938"/>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CDDC39">
                <a:lumMod val="75000"/>
              </a:srgbClr>
            </a:solidFill>
            <a:ln w="3175">
              <a:noFill/>
            </a:ln>
          </p:spPr>
          <p:txBody>
            <a:bodyPr vert="horz" wrap="square" lIns="91440" tIns="45720" rIns="91440" bIns="91440" numCol="1" anchor="b" anchorCtr="0" compatLnSpc="1"/>
            <a:p>
              <a:pPr defTabSz="457200"/>
              <a:endParaRPr lang="ko-KR" altLang="en-US" sz="2800" dirty="0">
                <a:solidFill>
                  <a:srgbClr val="FFFFFF"/>
                </a:solidFill>
                <a:latin typeface="微软雅黑" pitchFamily="34" charset="-122"/>
                <a:ea typeface="Roboto Medium" charset="0"/>
                <a:cs typeface="Roboto Medium" charset="0"/>
              </a:endParaRPr>
            </a:p>
          </p:txBody>
        </p:sp>
        <p:sp>
          <p:nvSpPr>
            <p:cNvPr id="8" name="Freeform 13"/>
            <p:cNvSpPr/>
            <p:nvPr>
              <p:custDataLst>
                <p:tags r:id="rId4"/>
              </p:custDataLst>
            </p:nvPr>
          </p:nvSpPr>
          <p:spPr bwMode="auto">
            <a:xfrm>
              <a:off x="5649913" y="3744913"/>
              <a:ext cx="3074988" cy="1401763"/>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rgbClr val="CDDC39"/>
            </a:solidFill>
            <a:ln w="3175">
              <a:noFill/>
            </a:ln>
          </p:spPr>
          <p:txBody>
            <a:bodyPr vert="horz" wrap="square" lIns="0" tIns="0" rIns="0" bIns="91440" numCol="1" anchor="b" anchorCtr="0" compatLnSpc="1"/>
            <a:p>
              <a:pPr algn="ctr" defTabSz="457200">
                <a:spcAft>
                  <a:spcPts val="300"/>
                </a:spcAft>
              </a:pPr>
              <a:endParaRPr lang="en-US" altLang="ko-KR" dirty="0">
                <a:solidFill>
                  <a:srgbClr val="FFFFFF"/>
                </a:solidFill>
                <a:latin typeface="微软雅黑" pitchFamily="34" charset="-122"/>
                <a:ea typeface="微软雅黑" pitchFamily="34" charset="-122"/>
                <a:cs typeface="Roboto Medium" charset="0"/>
              </a:endParaRPr>
            </a:p>
            <a:p>
              <a:pPr algn="ctr" defTabSz="457200">
                <a:spcAft>
                  <a:spcPts val="300"/>
                </a:spcAft>
              </a:pPr>
              <a:endParaRPr lang="en-US" altLang="ko-KR" dirty="0">
                <a:solidFill>
                  <a:srgbClr val="FFFFFF"/>
                </a:solidFill>
                <a:latin typeface="微软雅黑" pitchFamily="34" charset="-122"/>
                <a:ea typeface="微软雅黑" pitchFamily="34" charset="-122"/>
                <a:cs typeface="Roboto Medium" charset="0"/>
              </a:endParaRPr>
            </a:p>
          </p:txBody>
        </p:sp>
      </p:grpSp>
      <p:grpSp>
        <p:nvGrpSpPr>
          <p:cNvPr id="9" name="그룹 133"/>
          <p:cNvGrpSpPr/>
          <p:nvPr>
            <p:custDataLst>
              <p:tags r:id="rId5"/>
            </p:custDataLst>
          </p:nvPr>
        </p:nvGrpSpPr>
        <p:grpSpPr>
          <a:xfrm>
            <a:off x="4172481" y="3445627"/>
            <a:ext cx="2800559" cy="1572564"/>
            <a:chOff x="5649913" y="2916238"/>
            <a:chExt cx="3074988" cy="2230438"/>
          </a:xfrm>
          <a:effectLst>
            <a:outerShdw dist="38100" dir="5400000" algn="ctr" rotWithShape="0">
              <a:srgbClr val="000000">
                <a:alpha val="10000"/>
              </a:srgbClr>
            </a:outerShdw>
          </a:effectLst>
        </p:grpSpPr>
        <p:sp>
          <p:nvSpPr>
            <p:cNvPr id="10" name="Freeform 11"/>
            <p:cNvSpPr/>
            <p:nvPr>
              <p:custDataLst>
                <p:tags r:id="rId6"/>
              </p:custDataLst>
            </p:nvPr>
          </p:nvSpPr>
          <p:spPr bwMode="auto">
            <a:xfrm>
              <a:off x="5649913" y="2916238"/>
              <a:ext cx="3074988" cy="1403350"/>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8BC34A">
                <a:lumMod val="50000"/>
              </a:srgbClr>
            </a:solidFill>
            <a:ln w="3175">
              <a:noFill/>
            </a:ln>
          </p:spPr>
          <p:txBody>
            <a:bodyPr vert="horz" wrap="square" lIns="91440" tIns="45720" rIns="91440" bIns="91440" numCol="1" anchor="b" anchorCtr="0" compatLnSpc="1"/>
            <a:p>
              <a:pPr defTabSz="457200"/>
              <a:endParaRPr lang="ko-KR" altLang="en-US" sz="2800" dirty="0">
                <a:solidFill>
                  <a:srgbClr val="FFFFFF"/>
                </a:solidFill>
                <a:latin typeface="微软雅黑" pitchFamily="34" charset="-122"/>
                <a:ea typeface="Roboto Medium" charset="0"/>
                <a:cs typeface="Roboto Medium" charset="0"/>
              </a:endParaRPr>
            </a:p>
          </p:txBody>
        </p:sp>
        <p:sp>
          <p:nvSpPr>
            <p:cNvPr id="11" name="Freeform 12"/>
            <p:cNvSpPr>
              <a:spLocks noEditPoints="1"/>
            </p:cNvSpPr>
            <p:nvPr>
              <p:custDataLst>
                <p:tags r:id="rId7"/>
              </p:custDataLst>
            </p:nvPr>
          </p:nvSpPr>
          <p:spPr bwMode="auto">
            <a:xfrm>
              <a:off x="5649913" y="2916238"/>
              <a:ext cx="3074988" cy="1658938"/>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8BC34A">
                <a:lumMod val="75000"/>
              </a:srgbClr>
            </a:solidFill>
            <a:ln w="3175">
              <a:noFill/>
            </a:ln>
          </p:spPr>
          <p:txBody>
            <a:bodyPr vert="horz" wrap="square" lIns="91440" tIns="45720" rIns="91440" bIns="91440" numCol="1" anchor="b" anchorCtr="0" compatLnSpc="1"/>
            <a:p>
              <a:pPr defTabSz="457200"/>
              <a:endParaRPr lang="ko-KR" altLang="en-US" sz="2800" dirty="0">
                <a:solidFill>
                  <a:srgbClr val="FFFFFF"/>
                </a:solidFill>
                <a:latin typeface="微软雅黑" pitchFamily="34" charset="-122"/>
                <a:ea typeface="Roboto Medium" charset="0"/>
                <a:cs typeface="Roboto Medium" charset="0"/>
              </a:endParaRPr>
            </a:p>
          </p:txBody>
        </p:sp>
        <p:sp>
          <p:nvSpPr>
            <p:cNvPr id="13" name="Freeform 13"/>
            <p:cNvSpPr/>
            <p:nvPr>
              <p:custDataLst>
                <p:tags r:id="rId8"/>
              </p:custDataLst>
            </p:nvPr>
          </p:nvSpPr>
          <p:spPr bwMode="auto">
            <a:xfrm>
              <a:off x="5649913" y="3744913"/>
              <a:ext cx="3074988" cy="1401763"/>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rgbClr val="8BC34A"/>
            </a:solidFill>
            <a:ln w="3175">
              <a:noFill/>
            </a:ln>
          </p:spPr>
          <p:txBody>
            <a:bodyPr vert="horz" wrap="square" lIns="0" tIns="0" rIns="0" bIns="91440" numCol="1" anchor="b" anchorCtr="0" compatLnSpc="1"/>
            <a:p>
              <a:pPr algn="ctr" defTabSz="457200">
                <a:spcAft>
                  <a:spcPts val="300"/>
                </a:spcAft>
              </a:pPr>
              <a:endParaRPr lang="en-US" altLang="ko-KR" dirty="0">
                <a:solidFill>
                  <a:srgbClr val="FFFFFF"/>
                </a:solidFill>
                <a:latin typeface="微软雅黑" pitchFamily="34" charset="-122"/>
                <a:ea typeface="微软雅黑" pitchFamily="34" charset="-122"/>
                <a:cs typeface="Roboto Medium" charset="0"/>
              </a:endParaRPr>
            </a:p>
            <a:p>
              <a:pPr algn="ctr" defTabSz="457200">
                <a:spcAft>
                  <a:spcPts val="300"/>
                </a:spcAft>
              </a:pPr>
              <a:endParaRPr lang="en-US" altLang="ko-KR" dirty="0">
                <a:solidFill>
                  <a:srgbClr val="FFFFFF"/>
                </a:solidFill>
                <a:latin typeface="微软雅黑" pitchFamily="34" charset="-122"/>
                <a:ea typeface="微软雅黑" pitchFamily="34" charset="-122"/>
                <a:cs typeface="Roboto Medium" charset="0"/>
              </a:endParaRPr>
            </a:p>
          </p:txBody>
        </p:sp>
      </p:grpSp>
      <p:grpSp>
        <p:nvGrpSpPr>
          <p:cNvPr id="14" name="그룹 99"/>
          <p:cNvGrpSpPr/>
          <p:nvPr>
            <p:custDataLst>
              <p:tags r:id="rId9"/>
            </p:custDataLst>
          </p:nvPr>
        </p:nvGrpSpPr>
        <p:grpSpPr>
          <a:xfrm>
            <a:off x="4172481" y="2620922"/>
            <a:ext cx="2800559" cy="1565130"/>
            <a:chOff x="5649913" y="2916238"/>
            <a:chExt cx="3074988" cy="2219894"/>
          </a:xfrm>
          <a:effectLst>
            <a:outerShdw dist="38100" dir="5400000" algn="ctr" rotWithShape="0">
              <a:srgbClr val="000000">
                <a:alpha val="10000"/>
              </a:srgbClr>
            </a:outerShdw>
          </a:effectLst>
        </p:grpSpPr>
        <p:sp>
          <p:nvSpPr>
            <p:cNvPr id="15" name="Freeform 11"/>
            <p:cNvSpPr/>
            <p:nvPr>
              <p:custDataLst>
                <p:tags r:id="rId10"/>
              </p:custDataLst>
            </p:nvPr>
          </p:nvSpPr>
          <p:spPr bwMode="auto">
            <a:xfrm>
              <a:off x="5649913" y="2916238"/>
              <a:ext cx="3074988" cy="1403350"/>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009587">
                <a:lumMod val="50000"/>
              </a:srgbClr>
            </a:solidFill>
            <a:ln w="3175">
              <a:noFill/>
            </a:ln>
          </p:spPr>
          <p:txBody>
            <a:bodyPr vert="horz" wrap="square" lIns="91440" tIns="45720" rIns="91440" bIns="91440" numCol="1" anchor="b" anchorCtr="0" compatLnSpc="1"/>
            <a:p>
              <a:pPr defTabSz="457200"/>
              <a:endParaRPr lang="ko-KR" altLang="en-US" sz="2800" dirty="0">
                <a:solidFill>
                  <a:srgbClr val="FFFFFF"/>
                </a:solidFill>
                <a:latin typeface="微软雅黑" pitchFamily="34" charset="-122"/>
                <a:ea typeface="Roboto Medium" charset="0"/>
                <a:cs typeface="Roboto Medium" charset="0"/>
              </a:endParaRPr>
            </a:p>
          </p:txBody>
        </p:sp>
        <p:sp>
          <p:nvSpPr>
            <p:cNvPr id="16" name="Freeform 12"/>
            <p:cNvSpPr>
              <a:spLocks noEditPoints="1"/>
            </p:cNvSpPr>
            <p:nvPr>
              <p:custDataLst>
                <p:tags r:id="rId11"/>
              </p:custDataLst>
            </p:nvPr>
          </p:nvSpPr>
          <p:spPr bwMode="auto">
            <a:xfrm>
              <a:off x="5649913" y="2916238"/>
              <a:ext cx="3074988" cy="1658938"/>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009587">
                <a:lumMod val="75000"/>
              </a:srgbClr>
            </a:solidFill>
            <a:ln w="3175">
              <a:noFill/>
            </a:ln>
          </p:spPr>
          <p:txBody>
            <a:bodyPr vert="horz" wrap="square" lIns="91440" tIns="45720" rIns="91440" bIns="91440" numCol="1" anchor="b" anchorCtr="0" compatLnSpc="1"/>
            <a:p>
              <a:pPr defTabSz="457200"/>
              <a:endParaRPr lang="ko-KR" altLang="en-US" sz="2800" dirty="0">
                <a:solidFill>
                  <a:srgbClr val="FFFFFF"/>
                </a:solidFill>
                <a:latin typeface="微软雅黑" pitchFamily="34" charset="-122"/>
                <a:ea typeface="Roboto Medium" charset="0"/>
                <a:cs typeface="Roboto Medium" charset="0"/>
              </a:endParaRPr>
            </a:p>
          </p:txBody>
        </p:sp>
        <p:sp>
          <p:nvSpPr>
            <p:cNvPr id="17" name="Freeform 13"/>
            <p:cNvSpPr/>
            <p:nvPr>
              <p:custDataLst>
                <p:tags r:id="rId12"/>
              </p:custDataLst>
            </p:nvPr>
          </p:nvSpPr>
          <p:spPr bwMode="auto">
            <a:xfrm>
              <a:off x="5649913" y="3734369"/>
              <a:ext cx="3074988" cy="1401763"/>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rgbClr val="009587"/>
            </a:solidFill>
            <a:ln w="3175">
              <a:noFill/>
            </a:ln>
          </p:spPr>
          <p:txBody>
            <a:bodyPr vert="horz" wrap="square" lIns="0" tIns="0" rIns="0" bIns="91440" numCol="1" anchor="b" anchorCtr="0" compatLnSpc="1"/>
            <a:p>
              <a:pPr algn="ctr" defTabSz="457200">
                <a:spcAft>
                  <a:spcPts val="300"/>
                </a:spcAft>
              </a:pPr>
              <a:endParaRPr lang="en-US" altLang="ko-KR" dirty="0">
                <a:solidFill>
                  <a:srgbClr val="FFFFFF"/>
                </a:solidFill>
                <a:latin typeface="微软雅黑" pitchFamily="34" charset="-122"/>
                <a:ea typeface="微软雅黑" pitchFamily="34" charset="-122"/>
                <a:cs typeface="Roboto Medium" charset="0"/>
              </a:endParaRPr>
            </a:p>
            <a:p>
              <a:pPr algn="ctr" defTabSz="457200">
                <a:spcAft>
                  <a:spcPts val="300"/>
                </a:spcAft>
              </a:pPr>
              <a:endParaRPr lang="en-US" altLang="ko-KR" dirty="0">
                <a:solidFill>
                  <a:srgbClr val="FFFFFF"/>
                </a:solidFill>
                <a:latin typeface="微软雅黑" pitchFamily="34" charset="-122"/>
                <a:ea typeface="微软雅黑" pitchFamily="34" charset="-122"/>
                <a:cs typeface="Roboto Medium" charset="0"/>
              </a:endParaRPr>
            </a:p>
          </p:txBody>
        </p:sp>
      </p:grpSp>
      <p:grpSp>
        <p:nvGrpSpPr>
          <p:cNvPr id="18" name="그룹 78"/>
          <p:cNvGrpSpPr/>
          <p:nvPr>
            <p:custDataLst>
              <p:tags r:id="rId13"/>
            </p:custDataLst>
          </p:nvPr>
        </p:nvGrpSpPr>
        <p:grpSpPr>
          <a:xfrm>
            <a:off x="4172481" y="1796217"/>
            <a:ext cx="2800559" cy="1565130"/>
            <a:chOff x="5649913" y="2916238"/>
            <a:chExt cx="3074988" cy="2219894"/>
          </a:xfrm>
          <a:effectLst>
            <a:outerShdw dist="38100" dir="5400000" algn="ctr" rotWithShape="0">
              <a:srgbClr val="000000">
                <a:alpha val="10000"/>
              </a:srgbClr>
            </a:outerShdw>
          </a:effectLst>
        </p:grpSpPr>
        <p:sp>
          <p:nvSpPr>
            <p:cNvPr id="19" name="Freeform 11"/>
            <p:cNvSpPr/>
            <p:nvPr>
              <p:custDataLst>
                <p:tags r:id="rId14"/>
              </p:custDataLst>
            </p:nvPr>
          </p:nvSpPr>
          <p:spPr bwMode="auto">
            <a:xfrm>
              <a:off x="5649913" y="2916238"/>
              <a:ext cx="3074988" cy="1403350"/>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2196F3">
                <a:lumMod val="50000"/>
              </a:srgbClr>
            </a:solidFill>
            <a:ln w="3175">
              <a:noFill/>
            </a:ln>
          </p:spPr>
          <p:txBody>
            <a:bodyPr vert="horz" wrap="square" lIns="91440" tIns="45720" rIns="91440" bIns="91440" numCol="1" anchor="b" anchorCtr="0" compatLnSpc="1"/>
            <a:p>
              <a:pPr defTabSz="457200"/>
              <a:endParaRPr lang="ko-KR" altLang="en-US" sz="2800" dirty="0">
                <a:solidFill>
                  <a:srgbClr val="FFFFFF"/>
                </a:solidFill>
                <a:latin typeface="微软雅黑" pitchFamily="34" charset="-122"/>
                <a:ea typeface="Roboto Medium" charset="0"/>
                <a:cs typeface="Roboto Medium" charset="0"/>
              </a:endParaRPr>
            </a:p>
          </p:txBody>
        </p:sp>
        <p:sp>
          <p:nvSpPr>
            <p:cNvPr id="20" name="Freeform 12"/>
            <p:cNvSpPr>
              <a:spLocks noEditPoints="1"/>
            </p:cNvSpPr>
            <p:nvPr>
              <p:custDataLst>
                <p:tags r:id="rId15"/>
              </p:custDataLst>
            </p:nvPr>
          </p:nvSpPr>
          <p:spPr bwMode="auto">
            <a:xfrm>
              <a:off x="5649913" y="2916238"/>
              <a:ext cx="3074988" cy="1658937"/>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2196F3">
                <a:lumMod val="75000"/>
              </a:srgbClr>
            </a:solidFill>
            <a:ln w="3175">
              <a:noFill/>
            </a:ln>
          </p:spPr>
          <p:txBody>
            <a:bodyPr vert="horz" wrap="square" lIns="91440" tIns="45720" rIns="91440" bIns="91440" numCol="1" anchor="b" anchorCtr="0" compatLnSpc="1"/>
            <a:p>
              <a:pPr defTabSz="457200"/>
              <a:endParaRPr lang="ko-KR" altLang="en-US" sz="2800" dirty="0">
                <a:solidFill>
                  <a:srgbClr val="FFFFFF"/>
                </a:solidFill>
                <a:latin typeface="微软雅黑" pitchFamily="34" charset="-122"/>
                <a:ea typeface="Roboto Medium" charset="0"/>
                <a:cs typeface="Roboto Medium" charset="0"/>
              </a:endParaRPr>
            </a:p>
          </p:txBody>
        </p:sp>
        <p:sp>
          <p:nvSpPr>
            <p:cNvPr id="21" name="Freeform 13"/>
            <p:cNvSpPr/>
            <p:nvPr>
              <p:custDataLst>
                <p:tags r:id="rId16"/>
              </p:custDataLst>
            </p:nvPr>
          </p:nvSpPr>
          <p:spPr bwMode="auto">
            <a:xfrm>
              <a:off x="5649913" y="3734369"/>
              <a:ext cx="3074988" cy="1401763"/>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rgbClr val="2196F3"/>
            </a:solidFill>
            <a:ln w="3175" cap="flat" cmpd="sng" algn="ctr">
              <a:noFill/>
              <a:prstDash val="solid"/>
            </a:ln>
            <a:effectLst/>
          </p:spPr>
          <p:style>
            <a:lnRef idx="2">
              <a:srgbClr val="2196F3">
                <a:shade val="50000"/>
              </a:srgbClr>
            </a:lnRef>
            <a:fillRef idx="1">
              <a:srgbClr val="2196F3"/>
            </a:fillRef>
            <a:effectRef idx="0">
              <a:srgbClr val="2196F3"/>
            </a:effectRef>
            <a:fontRef idx="minor">
              <a:srgbClr val="FFFFFF"/>
            </a:fontRef>
          </p:style>
          <p:txBody>
            <a:bodyPr rot="0" spcFirstLastPara="0" vertOverflow="overflow" horzOverflow="overflow" vert="horz" wrap="square" lIns="0" tIns="0" rIns="0" bIns="91440" numCol="1" spcCol="0" rtlCol="0" fromWordArt="0" anchor="b" anchorCtr="0" forceAA="0" compatLnSpc="1">
              <a:noAutofit/>
            </a:bodyPr>
            <a:p>
              <a:pPr algn="ctr" defTabSz="457200">
                <a:spcAft>
                  <a:spcPts val="300"/>
                </a:spcAft>
              </a:pPr>
              <a:endParaRPr lang="en-US" altLang="ko-KR" dirty="0">
                <a:solidFill>
                  <a:srgbClr val="FFFFFF"/>
                </a:solidFill>
                <a:latin typeface="微软雅黑" pitchFamily="34" charset="-122"/>
                <a:ea typeface="微软雅黑" pitchFamily="34" charset="-122"/>
                <a:cs typeface="Roboto Medium" charset="0"/>
              </a:endParaRPr>
            </a:p>
            <a:p>
              <a:pPr algn="ctr" defTabSz="457200">
                <a:spcAft>
                  <a:spcPts val="300"/>
                </a:spcAft>
              </a:pPr>
              <a:endParaRPr lang="en-US" altLang="ko-KR" dirty="0">
                <a:solidFill>
                  <a:srgbClr val="FFFFFF"/>
                </a:solidFill>
                <a:latin typeface="微软雅黑" pitchFamily="34" charset="-122"/>
                <a:ea typeface="微软雅黑" pitchFamily="34" charset="-122"/>
                <a:cs typeface="Roboto Medium" charset="0"/>
              </a:endParaRPr>
            </a:p>
          </p:txBody>
        </p:sp>
      </p:grpSp>
      <p:sp>
        <p:nvSpPr>
          <p:cNvPr id="63" name="文本框 62"/>
          <p:cNvSpPr txBox="1"/>
          <p:nvPr>
            <p:custDataLst>
              <p:tags r:id="rId17"/>
            </p:custDataLst>
          </p:nvPr>
        </p:nvSpPr>
        <p:spPr>
          <a:xfrm>
            <a:off x="7069666" y="2818137"/>
            <a:ext cx="3041412" cy="369332"/>
          </a:xfrm>
          <a:prstGeom prst="rect">
            <a:avLst/>
          </a:prstGeom>
          <a:noFill/>
        </p:spPr>
        <p:txBody>
          <a:bodyPr wrap="square" bIns="0" rtlCol="0" anchor="b">
            <a:normAutofit/>
          </a:bodyPr>
          <a:p>
            <a:pPr defTabSz="457200"/>
            <a:r>
              <a:rPr lang="zh-CN" altLang="en-US" b="1" spc="300">
                <a:solidFill>
                  <a:srgbClr val="009587"/>
                </a:solidFill>
                <a:latin typeface="微软雅黑" pitchFamily="34" charset="-122"/>
                <a:ea typeface="微软雅黑" pitchFamily="34" charset="-122"/>
              </a:rPr>
              <a:t>场景</a:t>
            </a:r>
            <a:endParaRPr lang="zh-CN" altLang="en-US" b="1" spc="300">
              <a:solidFill>
                <a:srgbClr val="009587"/>
              </a:solidFill>
              <a:latin typeface="微软雅黑" pitchFamily="34" charset="-122"/>
              <a:ea typeface="微软雅黑" pitchFamily="34" charset="-122"/>
            </a:endParaRPr>
          </a:p>
        </p:txBody>
      </p:sp>
      <p:sp>
        <p:nvSpPr>
          <p:cNvPr id="65" name="文本框 64"/>
          <p:cNvSpPr txBox="1"/>
          <p:nvPr>
            <p:custDataLst>
              <p:tags r:id="rId18"/>
            </p:custDataLst>
          </p:nvPr>
        </p:nvSpPr>
        <p:spPr>
          <a:xfrm>
            <a:off x="7069666" y="4552975"/>
            <a:ext cx="3041412" cy="369332"/>
          </a:xfrm>
          <a:prstGeom prst="rect">
            <a:avLst/>
          </a:prstGeom>
          <a:noFill/>
        </p:spPr>
        <p:txBody>
          <a:bodyPr wrap="square" bIns="0" rtlCol="0" anchor="b">
            <a:normAutofit/>
          </a:bodyPr>
          <a:p>
            <a:pPr defTabSz="457200"/>
            <a:r>
              <a:rPr lang="zh-CN" altLang="en-US" b="1" spc="300">
                <a:solidFill>
                  <a:srgbClr val="CDDC39"/>
                </a:solidFill>
                <a:latin typeface="微软雅黑" pitchFamily="34" charset="-122"/>
                <a:ea typeface="微软雅黑" pitchFamily="34" charset="-122"/>
              </a:rPr>
              <a:t>数据集中</a:t>
            </a:r>
            <a:endParaRPr lang="zh-CN" altLang="en-US" b="1" spc="300">
              <a:solidFill>
                <a:srgbClr val="CDDC39"/>
              </a:solidFill>
              <a:latin typeface="微软雅黑" pitchFamily="34" charset="-122"/>
              <a:ea typeface="微软雅黑" pitchFamily="34" charset="-122"/>
            </a:endParaRPr>
          </a:p>
        </p:txBody>
      </p:sp>
      <p:sp>
        <p:nvSpPr>
          <p:cNvPr id="67" name="文本框 66"/>
          <p:cNvSpPr txBox="1"/>
          <p:nvPr>
            <p:custDataLst>
              <p:tags r:id="rId19"/>
            </p:custDataLst>
          </p:nvPr>
        </p:nvSpPr>
        <p:spPr>
          <a:xfrm>
            <a:off x="1034443" y="3900999"/>
            <a:ext cx="3041411" cy="369332"/>
          </a:xfrm>
          <a:prstGeom prst="rect">
            <a:avLst/>
          </a:prstGeom>
          <a:noFill/>
        </p:spPr>
        <p:txBody>
          <a:bodyPr wrap="square" bIns="0" rtlCol="0" anchor="b">
            <a:normAutofit/>
          </a:bodyPr>
          <a:p>
            <a:pPr algn="r" defTabSz="457200"/>
            <a:r>
              <a:rPr lang="zh-CN" altLang="en-US" b="1" spc="300">
                <a:solidFill>
                  <a:srgbClr val="8BC34A"/>
                </a:solidFill>
                <a:latin typeface="微软雅黑" pitchFamily="34" charset="-122"/>
                <a:ea typeface="微软雅黑" pitchFamily="34" charset="-122"/>
              </a:rPr>
              <a:t>数据冗余</a:t>
            </a:r>
            <a:endParaRPr lang="zh-CN" altLang="en-US" b="1" spc="300">
              <a:solidFill>
                <a:srgbClr val="8BC34A"/>
              </a:solidFill>
              <a:latin typeface="微软雅黑" pitchFamily="34" charset="-122"/>
              <a:ea typeface="微软雅黑" pitchFamily="34" charset="-122"/>
            </a:endParaRPr>
          </a:p>
        </p:txBody>
      </p:sp>
      <p:sp>
        <p:nvSpPr>
          <p:cNvPr id="69" name="文本框 68"/>
          <p:cNvSpPr txBox="1"/>
          <p:nvPr>
            <p:custDataLst>
              <p:tags r:id="rId20"/>
            </p:custDataLst>
          </p:nvPr>
        </p:nvSpPr>
        <p:spPr>
          <a:xfrm>
            <a:off x="1034443" y="2128467"/>
            <a:ext cx="3041412" cy="369332"/>
          </a:xfrm>
          <a:prstGeom prst="rect">
            <a:avLst/>
          </a:prstGeom>
          <a:noFill/>
        </p:spPr>
        <p:txBody>
          <a:bodyPr wrap="square" bIns="0" rtlCol="0" anchor="b">
            <a:noAutofit/>
          </a:bodyPr>
          <a:p>
            <a:pPr algn="r" defTabSz="457200"/>
            <a:r>
              <a:rPr lang="zh-CN" altLang="en-US" b="1" spc="300">
                <a:solidFill>
                  <a:srgbClr val="2196F3"/>
                </a:solidFill>
                <a:latin typeface="+mn-ea"/>
              </a:rPr>
              <a:t>存储</a:t>
            </a:r>
            <a:endParaRPr lang="zh-CN" altLang="en-US" b="1" spc="300">
              <a:solidFill>
                <a:srgbClr val="2196F3"/>
              </a:solidFill>
              <a:latin typeface="+mn-ea"/>
            </a:endParaRPr>
          </a:p>
        </p:txBody>
      </p:sp>
      <p:sp>
        <p:nvSpPr>
          <p:cNvPr id="34" name="文本框 33"/>
          <p:cNvSpPr txBox="1"/>
          <p:nvPr>
            <p:custDataLst>
              <p:tags r:id="rId21"/>
            </p:custDataLst>
          </p:nvPr>
        </p:nvSpPr>
        <p:spPr>
          <a:xfrm>
            <a:off x="5352187" y="2966713"/>
            <a:ext cx="469900" cy="368300"/>
          </a:xfrm>
          <a:prstGeom prst="rect">
            <a:avLst/>
          </a:prstGeom>
          <a:noFill/>
        </p:spPr>
        <p:txBody>
          <a:bodyPr wrap="square" rtlCol="0">
            <a:spAutoFit/>
          </a:bodyPr>
          <a:p>
            <a:pPr defTabSz="457200"/>
            <a:r>
              <a:rPr kumimoji="1" lang="en-US" altLang="zh-CN" b="1" dirty="0">
                <a:solidFill>
                  <a:srgbClr val="FFFFFF"/>
                </a:solidFill>
                <a:latin typeface="微软雅黑" pitchFamily="34" charset="-122"/>
                <a:ea typeface="微软雅黑" pitchFamily="34" charset="-122"/>
              </a:rPr>
              <a:t>01</a:t>
            </a:r>
            <a:endParaRPr kumimoji="1" lang="zh-CN" altLang="en-US" b="1" dirty="0">
              <a:solidFill>
                <a:srgbClr val="FFFFFF"/>
              </a:solidFill>
              <a:latin typeface="微软雅黑" pitchFamily="34" charset="-122"/>
              <a:ea typeface="微软雅黑" pitchFamily="34" charset="-122"/>
            </a:endParaRPr>
          </a:p>
        </p:txBody>
      </p:sp>
      <p:sp>
        <p:nvSpPr>
          <p:cNvPr id="22" name="文本框 21"/>
          <p:cNvSpPr txBox="1"/>
          <p:nvPr>
            <p:custDataLst>
              <p:tags r:id="rId22"/>
            </p:custDataLst>
          </p:nvPr>
        </p:nvSpPr>
        <p:spPr>
          <a:xfrm>
            <a:off x="5352187" y="3803715"/>
            <a:ext cx="469900" cy="368300"/>
          </a:xfrm>
          <a:prstGeom prst="rect">
            <a:avLst/>
          </a:prstGeom>
          <a:noFill/>
        </p:spPr>
        <p:txBody>
          <a:bodyPr wrap="square" rtlCol="0">
            <a:spAutoFit/>
          </a:bodyPr>
          <a:p>
            <a:pPr defTabSz="457200"/>
            <a:r>
              <a:rPr kumimoji="1" lang="en-US" altLang="zh-CN" b="1" dirty="0">
                <a:solidFill>
                  <a:srgbClr val="FFFFFF"/>
                </a:solidFill>
                <a:latin typeface="微软雅黑" pitchFamily="34" charset="-122"/>
                <a:ea typeface="微软雅黑" pitchFamily="34" charset="-122"/>
              </a:rPr>
              <a:t>02</a:t>
            </a:r>
            <a:endParaRPr kumimoji="1" lang="zh-CN" altLang="en-US" b="1" dirty="0">
              <a:solidFill>
                <a:srgbClr val="FFFFFF"/>
              </a:solidFill>
              <a:latin typeface="微软雅黑" pitchFamily="34" charset="-122"/>
              <a:ea typeface="微软雅黑" pitchFamily="34" charset="-122"/>
            </a:endParaRPr>
          </a:p>
        </p:txBody>
      </p:sp>
      <p:sp>
        <p:nvSpPr>
          <p:cNvPr id="23" name="文本框 22"/>
          <p:cNvSpPr txBox="1"/>
          <p:nvPr>
            <p:custDataLst>
              <p:tags r:id="rId23"/>
            </p:custDataLst>
          </p:nvPr>
        </p:nvSpPr>
        <p:spPr>
          <a:xfrm>
            <a:off x="5352187" y="4639164"/>
            <a:ext cx="469900" cy="368300"/>
          </a:xfrm>
          <a:prstGeom prst="rect">
            <a:avLst/>
          </a:prstGeom>
          <a:noFill/>
        </p:spPr>
        <p:txBody>
          <a:bodyPr wrap="square" rtlCol="0">
            <a:spAutoFit/>
          </a:bodyPr>
          <a:p>
            <a:pPr defTabSz="457200"/>
            <a:r>
              <a:rPr kumimoji="1" lang="en-US" altLang="zh-CN" b="1" dirty="0">
                <a:solidFill>
                  <a:srgbClr val="FFFFFF"/>
                </a:solidFill>
                <a:latin typeface="微软雅黑" pitchFamily="34" charset="-122"/>
                <a:ea typeface="微软雅黑" pitchFamily="34" charset="-122"/>
              </a:rPr>
              <a:t>03</a:t>
            </a:r>
            <a:endParaRPr kumimoji="1" lang="zh-CN" altLang="en-US" b="1" dirty="0">
              <a:solidFill>
                <a:srgbClr val="FFFFFF"/>
              </a:solidFill>
              <a:latin typeface="微软雅黑" pitchFamily="34" charset="-122"/>
              <a:ea typeface="微软雅黑" pitchFamily="34" charset="-122"/>
            </a:endParaRPr>
          </a:p>
        </p:txBody>
      </p:sp>
      <p:sp>
        <p:nvSpPr>
          <p:cNvPr id="25" name="文本框 24"/>
          <p:cNvSpPr txBox="1"/>
          <p:nvPr>
            <p:custDataLst>
              <p:tags r:id="rId24"/>
            </p:custDataLst>
          </p:nvPr>
        </p:nvSpPr>
        <p:spPr>
          <a:xfrm>
            <a:off x="5352187" y="5475518"/>
            <a:ext cx="469900" cy="368300"/>
          </a:xfrm>
          <a:prstGeom prst="rect">
            <a:avLst/>
          </a:prstGeom>
          <a:noFill/>
        </p:spPr>
        <p:txBody>
          <a:bodyPr wrap="square" rtlCol="0">
            <a:spAutoFit/>
          </a:bodyPr>
          <a:p>
            <a:pPr defTabSz="457200"/>
            <a:r>
              <a:rPr kumimoji="1" lang="en-US" altLang="zh-CN" b="1" dirty="0">
                <a:solidFill>
                  <a:srgbClr val="FFFFFF"/>
                </a:solidFill>
                <a:latin typeface="微软雅黑" pitchFamily="34" charset="-122"/>
                <a:ea typeface="微软雅黑" pitchFamily="34" charset="-122"/>
              </a:rPr>
              <a:t>04</a:t>
            </a:r>
            <a:endParaRPr kumimoji="1" lang="zh-CN" altLang="en-US" b="1" dirty="0">
              <a:solidFill>
                <a:srgbClr val="FFFFFF"/>
              </a:solidFill>
              <a:latin typeface="微软雅黑" pitchFamily="34" charset="-122"/>
              <a:ea typeface="微软雅黑" pitchFamily="34" charset="-122"/>
            </a:endParaRPr>
          </a:p>
        </p:txBody>
      </p:sp>
      <p:sp>
        <p:nvSpPr>
          <p:cNvPr id="26" name="文本框 25"/>
          <p:cNvSpPr txBox="1"/>
          <p:nvPr/>
        </p:nvSpPr>
        <p:spPr>
          <a:xfrm>
            <a:off x="1034415" y="1059180"/>
            <a:ext cx="2428240"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en-US" altLang="zh-CN" sz="2800" b="1" dirty="0" smtClean="0">
                <a:latin typeface="微软雅黑" pitchFamily="34" charset="-122"/>
                <a:ea typeface="微软雅黑" pitchFamily="34" charset="-122"/>
              </a:rPr>
              <a:t>why </a:t>
            </a:r>
            <a:r>
              <a:rPr lang="zh-CN" altLang="en-US" sz="2800" b="1" dirty="0" smtClean="0">
                <a:latin typeface="微软雅黑" pitchFamily="34" charset="-122"/>
                <a:ea typeface="微软雅黑" pitchFamily="34" charset="-122"/>
              </a:rPr>
              <a:t>大数据</a:t>
            </a:r>
            <a:endParaRPr lang="zh-CN" altLang="en-US" sz="2800" b="1" dirty="0" smtClean="0">
              <a:latin typeface="微软雅黑" pitchFamily="34" charset="-122"/>
              <a:ea typeface="微软雅黑" pitchFamily="34"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 name="任意多边形 51"/>
          <p:cNvSpPr/>
          <p:nvPr>
            <p:custDataLst>
              <p:tags r:id="rId1"/>
            </p:custDataLst>
          </p:nvPr>
        </p:nvSpPr>
        <p:spPr bwMode="auto">
          <a:xfrm>
            <a:off x="5985050" y="1435759"/>
            <a:ext cx="1967017" cy="2066031"/>
          </a:xfrm>
          <a:custGeom>
            <a:avLst/>
            <a:gdLst/>
            <a:ahLst/>
            <a:cxnLst>
              <a:cxn ang="0">
                <a:pos x="401" y="292"/>
              </a:cxn>
              <a:cxn ang="0">
                <a:pos x="0" y="0"/>
              </a:cxn>
              <a:cxn ang="0">
                <a:pos x="0" y="422"/>
              </a:cxn>
              <a:cxn ang="0">
                <a:pos x="401" y="292"/>
              </a:cxn>
            </a:cxnLst>
            <a:rect l="0" t="0" r="r" b="b"/>
            <a:pathLst>
              <a:path w="401" h="422">
                <a:moveTo>
                  <a:pt x="401" y="292"/>
                </a:moveTo>
                <a:cubicBezTo>
                  <a:pt x="346" y="122"/>
                  <a:pt x="187" y="0"/>
                  <a:pt x="0" y="0"/>
                </a:cubicBezTo>
                <a:cubicBezTo>
                  <a:pt x="0" y="422"/>
                  <a:pt x="0" y="422"/>
                  <a:pt x="0" y="422"/>
                </a:cubicBezTo>
                <a:lnTo>
                  <a:pt x="401" y="292"/>
                </a:lnTo>
                <a:close/>
              </a:path>
            </a:pathLst>
          </a:custGeom>
          <a:solidFill>
            <a:schemeClr val="bg1"/>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3" name="任意多边形 52"/>
          <p:cNvSpPr/>
          <p:nvPr>
            <p:custDataLst>
              <p:tags r:id="rId2"/>
            </p:custDataLst>
          </p:nvPr>
        </p:nvSpPr>
        <p:spPr bwMode="auto">
          <a:xfrm>
            <a:off x="4052087" y="1435759"/>
            <a:ext cx="1967017" cy="2066031"/>
          </a:xfrm>
          <a:custGeom>
            <a:avLst/>
            <a:gdLst/>
            <a:ahLst/>
            <a:cxnLst>
              <a:cxn ang="0">
                <a:pos x="401" y="0"/>
              </a:cxn>
              <a:cxn ang="0">
                <a:pos x="0" y="292"/>
              </a:cxn>
              <a:cxn ang="0">
                <a:pos x="401" y="422"/>
              </a:cxn>
              <a:cxn ang="0">
                <a:pos x="401" y="0"/>
              </a:cxn>
            </a:cxnLst>
            <a:rect l="0" t="0" r="r" b="b"/>
            <a:pathLst>
              <a:path w="401" h="422">
                <a:moveTo>
                  <a:pt x="401" y="0"/>
                </a:moveTo>
                <a:cubicBezTo>
                  <a:pt x="213" y="0"/>
                  <a:pt x="54" y="122"/>
                  <a:pt x="0" y="292"/>
                </a:cubicBezTo>
                <a:cubicBezTo>
                  <a:pt x="401" y="422"/>
                  <a:pt x="401" y="422"/>
                  <a:pt x="401" y="422"/>
                </a:cubicBezTo>
                <a:lnTo>
                  <a:pt x="401" y="0"/>
                </a:lnTo>
                <a:close/>
              </a:path>
            </a:pathLst>
          </a:custGeom>
          <a:solidFill>
            <a:srgbClr val="1F74AD"/>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4" name="任意多边形 53"/>
          <p:cNvSpPr/>
          <p:nvPr>
            <p:custDataLst>
              <p:tags r:id="rId3"/>
            </p:custDataLst>
          </p:nvPr>
        </p:nvSpPr>
        <p:spPr bwMode="auto">
          <a:xfrm>
            <a:off x="5984612" y="2819219"/>
            <a:ext cx="2066031" cy="2303657"/>
          </a:xfrm>
          <a:custGeom>
            <a:avLst/>
            <a:gdLst/>
            <a:ahLst/>
            <a:cxnLst>
              <a:cxn ang="0">
                <a:pos x="421" y="129"/>
              </a:cxn>
              <a:cxn ang="0">
                <a:pos x="401" y="0"/>
              </a:cxn>
              <a:cxn ang="0">
                <a:pos x="0" y="130"/>
              </a:cxn>
              <a:cxn ang="0">
                <a:pos x="247" y="470"/>
              </a:cxn>
              <a:cxn ang="0">
                <a:pos x="421" y="129"/>
              </a:cxn>
            </a:cxnLst>
            <a:rect l="0" t="0" r="r" b="b"/>
            <a:pathLst>
              <a:path w="421" h="470">
                <a:moveTo>
                  <a:pt x="421" y="129"/>
                </a:moveTo>
                <a:cubicBezTo>
                  <a:pt x="421" y="84"/>
                  <a:pt x="414" y="40"/>
                  <a:pt x="401" y="0"/>
                </a:cubicBezTo>
                <a:cubicBezTo>
                  <a:pt x="0" y="130"/>
                  <a:pt x="0" y="130"/>
                  <a:pt x="0" y="130"/>
                </a:cubicBezTo>
                <a:cubicBezTo>
                  <a:pt x="247" y="470"/>
                  <a:pt x="247" y="470"/>
                  <a:pt x="247" y="470"/>
                </a:cubicBezTo>
                <a:cubicBezTo>
                  <a:pt x="352" y="394"/>
                  <a:pt x="421" y="269"/>
                  <a:pt x="421" y="129"/>
                </a:cubicBezTo>
                <a:close/>
              </a:path>
            </a:pathLst>
          </a:custGeom>
          <a:solidFill>
            <a:schemeClr val="bg1"/>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5" name="任意多边形 54"/>
          <p:cNvSpPr/>
          <p:nvPr>
            <p:custDataLst>
              <p:tags r:id="rId4"/>
            </p:custDataLst>
          </p:nvPr>
        </p:nvSpPr>
        <p:spPr bwMode="auto">
          <a:xfrm>
            <a:off x="3953073" y="2843669"/>
            <a:ext cx="2066031" cy="2303657"/>
          </a:xfrm>
          <a:custGeom>
            <a:avLst/>
            <a:gdLst/>
            <a:ahLst/>
            <a:cxnLst>
              <a:cxn ang="0">
                <a:pos x="21" y="0"/>
              </a:cxn>
              <a:cxn ang="0">
                <a:pos x="0" y="129"/>
              </a:cxn>
              <a:cxn ang="0">
                <a:pos x="175" y="470"/>
              </a:cxn>
              <a:cxn ang="0">
                <a:pos x="422" y="130"/>
              </a:cxn>
              <a:cxn ang="0">
                <a:pos x="21" y="0"/>
              </a:cxn>
            </a:cxnLst>
            <a:rect l="0" t="0" r="r" b="b"/>
            <a:pathLst>
              <a:path w="422" h="470">
                <a:moveTo>
                  <a:pt x="21" y="0"/>
                </a:moveTo>
                <a:cubicBezTo>
                  <a:pt x="7" y="40"/>
                  <a:pt x="0" y="84"/>
                  <a:pt x="0" y="129"/>
                </a:cubicBezTo>
                <a:cubicBezTo>
                  <a:pt x="0" y="269"/>
                  <a:pt x="69" y="394"/>
                  <a:pt x="175" y="470"/>
                </a:cubicBezTo>
                <a:cubicBezTo>
                  <a:pt x="422" y="130"/>
                  <a:pt x="422" y="130"/>
                  <a:pt x="422" y="130"/>
                </a:cubicBezTo>
                <a:lnTo>
                  <a:pt x="21" y="0"/>
                </a:lnTo>
                <a:close/>
              </a:path>
            </a:pathLst>
          </a:custGeom>
          <a:solidFill>
            <a:srgbClr val="9BBB59"/>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6" name="任意多边形 55"/>
          <p:cNvSpPr/>
          <p:nvPr>
            <p:custDataLst>
              <p:tags r:id="rId5"/>
            </p:custDataLst>
          </p:nvPr>
        </p:nvSpPr>
        <p:spPr bwMode="auto">
          <a:xfrm>
            <a:off x="4793624" y="3502223"/>
            <a:ext cx="2422470" cy="2059427"/>
          </a:xfrm>
          <a:custGeom>
            <a:avLst/>
            <a:gdLst/>
            <a:ahLst/>
            <a:cxnLst>
              <a:cxn ang="0">
                <a:pos x="0" y="340"/>
              </a:cxn>
              <a:cxn ang="0">
                <a:pos x="247" y="420"/>
              </a:cxn>
              <a:cxn ang="0">
                <a:pos x="494" y="340"/>
              </a:cxn>
              <a:cxn ang="0">
                <a:pos x="247" y="0"/>
              </a:cxn>
              <a:cxn ang="0">
                <a:pos x="0" y="340"/>
              </a:cxn>
            </a:cxnLst>
            <a:rect l="0" t="0" r="r" b="b"/>
            <a:pathLst>
              <a:path w="494" h="420">
                <a:moveTo>
                  <a:pt x="0" y="340"/>
                </a:moveTo>
                <a:cubicBezTo>
                  <a:pt x="69" y="391"/>
                  <a:pt x="154" y="420"/>
                  <a:pt x="247" y="420"/>
                </a:cubicBezTo>
                <a:cubicBezTo>
                  <a:pt x="339" y="420"/>
                  <a:pt x="424" y="391"/>
                  <a:pt x="494" y="340"/>
                </a:cubicBezTo>
                <a:cubicBezTo>
                  <a:pt x="247" y="0"/>
                  <a:pt x="247" y="0"/>
                  <a:pt x="247" y="0"/>
                </a:cubicBezTo>
                <a:lnTo>
                  <a:pt x="0" y="340"/>
                </a:lnTo>
                <a:close/>
              </a:path>
            </a:pathLst>
          </a:custGeom>
          <a:solidFill>
            <a:schemeClr val="bg1"/>
          </a:solidFill>
          <a:ln w="9525">
            <a:noFill/>
            <a:round/>
          </a:ln>
        </p:spPr>
        <p:txBody>
          <a:bodyPr anchor="ctr"/>
          <a:p>
            <a:pPr algn="ctr">
              <a:lnSpc>
                <a:spcPct val="130000"/>
              </a:lnSpc>
            </a:pPr>
            <a:endParaRPr dirty="0">
              <a:latin typeface="微软雅黑" pitchFamily="34" charset="-122"/>
              <a:ea typeface="微软雅黑" pitchFamily="34" charset="-122"/>
            </a:endParaRPr>
          </a:p>
        </p:txBody>
      </p:sp>
      <p:sp>
        <p:nvSpPr>
          <p:cNvPr id="58" name="任意多边形 57"/>
          <p:cNvSpPr/>
          <p:nvPr>
            <p:custDataLst>
              <p:tags r:id="rId6"/>
            </p:custDataLst>
          </p:nvPr>
        </p:nvSpPr>
        <p:spPr bwMode="auto">
          <a:xfrm>
            <a:off x="5005751" y="2467425"/>
            <a:ext cx="2006621" cy="2006621"/>
          </a:xfrm>
          <a:custGeom>
            <a:avLst/>
            <a:gdLst/>
            <a:ahLst/>
            <a:cxnLst>
              <a:cxn ang="0">
                <a:pos x="404" y="164"/>
              </a:cxn>
              <a:cxn ang="0">
                <a:pos x="268" y="11"/>
              </a:cxn>
              <a:cxn ang="0">
                <a:pos x="216" y="2"/>
              </a:cxn>
              <a:cxn ang="0">
                <a:pos x="163" y="5"/>
              </a:cxn>
              <a:cxn ang="0">
                <a:pos x="11" y="141"/>
              </a:cxn>
              <a:cxn ang="0">
                <a:pos x="1" y="193"/>
              </a:cxn>
              <a:cxn ang="0">
                <a:pos x="5" y="246"/>
              </a:cxn>
              <a:cxn ang="0">
                <a:pos x="141" y="399"/>
              </a:cxn>
              <a:cxn ang="0">
                <a:pos x="193" y="408"/>
              </a:cxn>
              <a:cxn ang="0">
                <a:pos x="246" y="404"/>
              </a:cxn>
              <a:cxn ang="0">
                <a:pos x="398" y="268"/>
              </a:cxn>
              <a:cxn ang="0">
                <a:pos x="408" y="216"/>
              </a:cxn>
              <a:cxn ang="0">
                <a:pos x="404" y="164"/>
              </a:cxn>
            </a:cxnLst>
            <a:rect l="0" t="0" r="r" b="b"/>
            <a:pathLst>
              <a:path w="409" h="409">
                <a:moveTo>
                  <a:pt x="404" y="164"/>
                </a:moveTo>
                <a:cubicBezTo>
                  <a:pt x="389" y="92"/>
                  <a:pt x="337" y="34"/>
                  <a:pt x="268" y="11"/>
                </a:cubicBezTo>
                <a:cubicBezTo>
                  <a:pt x="252" y="6"/>
                  <a:pt x="234" y="3"/>
                  <a:pt x="216" y="2"/>
                </a:cubicBezTo>
                <a:cubicBezTo>
                  <a:pt x="198" y="0"/>
                  <a:pt x="180" y="2"/>
                  <a:pt x="163" y="5"/>
                </a:cubicBezTo>
                <a:cubicBezTo>
                  <a:pt x="92" y="20"/>
                  <a:pt x="34" y="72"/>
                  <a:pt x="11" y="141"/>
                </a:cubicBezTo>
                <a:cubicBezTo>
                  <a:pt x="6" y="158"/>
                  <a:pt x="2" y="175"/>
                  <a:pt x="1" y="193"/>
                </a:cubicBezTo>
                <a:cubicBezTo>
                  <a:pt x="0" y="212"/>
                  <a:pt x="2" y="229"/>
                  <a:pt x="5" y="246"/>
                </a:cubicBezTo>
                <a:cubicBezTo>
                  <a:pt x="20" y="318"/>
                  <a:pt x="72" y="376"/>
                  <a:pt x="141" y="399"/>
                </a:cubicBezTo>
                <a:cubicBezTo>
                  <a:pt x="158" y="404"/>
                  <a:pt x="175" y="407"/>
                  <a:pt x="193" y="408"/>
                </a:cubicBezTo>
                <a:cubicBezTo>
                  <a:pt x="211" y="409"/>
                  <a:pt x="229" y="408"/>
                  <a:pt x="246" y="404"/>
                </a:cubicBezTo>
                <a:cubicBezTo>
                  <a:pt x="317" y="390"/>
                  <a:pt x="376" y="338"/>
                  <a:pt x="398" y="268"/>
                </a:cubicBezTo>
                <a:cubicBezTo>
                  <a:pt x="404" y="252"/>
                  <a:pt x="407" y="235"/>
                  <a:pt x="408" y="216"/>
                </a:cubicBezTo>
                <a:cubicBezTo>
                  <a:pt x="409" y="198"/>
                  <a:pt x="408" y="181"/>
                  <a:pt x="404" y="164"/>
                </a:cubicBezTo>
                <a:close/>
              </a:path>
            </a:pathLst>
          </a:custGeom>
          <a:solidFill>
            <a:srgbClr val="FFFFFF"/>
          </a:solidFill>
          <a:ln w="19050">
            <a:solidFill>
              <a:srgbClr val="000000">
                <a:lumMod val="75000"/>
                <a:lumOff val="25000"/>
              </a:srgbClr>
            </a:solidFill>
            <a:round/>
          </a:ln>
        </p:spPr>
        <p:txBody>
          <a:bodyPr anchor="ctr"/>
          <a:p>
            <a:pPr algn="ctr">
              <a:lnSpc>
                <a:spcPct val="130000"/>
              </a:lnSpc>
            </a:pPr>
            <a:endParaRPr>
              <a:latin typeface="微软雅黑" pitchFamily="34" charset="-122"/>
              <a:ea typeface="微软雅黑" pitchFamily="34" charset="-122"/>
            </a:endParaRPr>
          </a:p>
        </p:txBody>
      </p:sp>
      <p:sp>
        <p:nvSpPr>
          <p:cNvPr id="60" name="任意多边形 59"/>
          <p:cNvSpPr/>
          <p:nvPr>
            <p:custDataLst>
              <p:tags r:id="rId7"/>
            </p:custDataLst>
          </p:nvPr>
        </p:nvSpPr>
        <p:spPr bwMode="auto">
          <a:xfrm>
            <a:off x="5535676" y="2990950"/>
            <a:ext cx="946771" cy="959572"/>
          </a:xfrm>
          <a:custGeom>
            <a:avLst/>
            <a:gdLst/>
            <a:ahLst/>
            <a:cxnLst>
              <a:cxn ang="0">
                <a:pos x="35" y="0"/>
              </a:cxn>
              <a:cxn ang="0">
                <a:pos x="0" y="36"/>
              </a:cxn>
              <a:cxn ang="0">
                <a:pos x="35" y="71"/>
              </a:cxn>
              <a:cxn ang="0">
                <a:pos x="71" y="36"/>
              </a:cxn>
              <a:cxn ang="0">
                <a:pos x="35" y="0"/>
              </a:cxn>
              <a:cxn ang="0">
                <a:pos x="40" y="67"/>
              </a:cxn>
              <a:cxn ang="0">
                <a:pos x="35" y="63"/>
              </a:cxn>
              <a:cxn ang="0">
                <a:pos x="31" y="67"/>
              </a:cxn>
              <a:cxn ang="0">
                <a:pos x="4" y="40"/>
              </a:cxn>
              <a:cxn ang="0">
                <a:pos x="8" y="36"/>
              </a:cxn>
              <a:cxn ang="0">
                <a:pos x="4" y="31"/>
              </a:cxn>
              <a:cxn ang="0">
                <a:pos x="31" y="4"/>
              </a:cxn>
              <a:cxn ang="0">
                <a:pos x="35" y="9"/>
              </a:cxn>
              <a:cxn ang="0">
                <a:pos x="40" y="4"/>
              </a:cxn>
              <a:cxn ang="0">
                <a:pos x="67" y="31"/>
              </a:cxn>
              <a:cxn ang="0">
                <a:pos x="62" y="36"/>
              </a:cxn>
              <a:cxn ang="0">
                <a:pos x="67" y="40"/>
              </a:cxn>
              <a:cxn ang="0">
                <a:pos x="40" y="67"/>
              </a:cxn>
            </a:cxnLst>
            <a:rect l="0" t="0" r="r" b="b"/>
            <a:pathLst>
              <a:path w="71" h="71">
                <a:moveTo>
                  <a:pt x="35" y="0"/>
                </a:moveTo>
                <a:cubicBezTo>
                  <a:pt x="16" y="0"/>
                  <a:pt x="0" y="16"/>
                  <a:pt x="0" y="36"/>
                </a:cubicBezTo>
                <a:cubicBezTo>
                  <a:pt x="0" y="55"/>
                  <a:pt x="16" y="71"/>
                  <a:pt x="35" y="71"/>
                </a:cubicBezTo>
                <a:cubicBezTo>
                  <a:pt x="55" y="71"/>
                  <a:pt x="71" y="55"/>
                  <a:pt x="71" y="36"/>
                </a:cubicBezTo>
                <a:cubicBezTo>
                  <a:pt x="71" y="16"/>
                  <a:pt x="55" y="0"/>
                  <a:pt x="35" y="0"/>
                </a:cubicBezTo>
                <a:close/>
                <a:moveTo>
                  <a:pt x="40" y="67"/>
                </a:moveTo>
                <a:cubicBezTo>
                  <a:pt x="40" y="65"/>
                  <a:pt x="38" y="63"/>
                  <a:pt x="35" y="63"/>
                </a:cubicBezTo>
                <a:cubicBezTo>
                  <a:pt x="33" y="63"/>
                  <a:pt x="31" y="65"/>
                  <a:pt x="31" y="67"/>
                </a:cubicBezTo>
                <a:cubicBezTo>
                  <a:pt x="17" y="65"/>
                  <a:pt x="6" y="54"/>
                  <a:pt x="4" y="40"/>
                </a:cubicBezTo>
                <a:cubicBezTo>
                  <a:pt x="6" y="40"/>
                  <a:pt x="8" y="38"/>
                  <a:pt x="8" y="36"/>
                </a:cubicBezTo>
                <a:cubicBezTo>
                  <a:pt x="8" y="33"/>
                  <a:pt x="6" y="31"/>
                  <a:pt x="4" y="31"/>
                </a:cubicBezTo>
                <a:cubicBezTo>
                  <a:pt x="6" y="17"/>
                  <a:pt x="17" y="6"/>
                  <a:pt x="31" y="4"/>
                </a:cubicBezTo>
                <a:cubicBezTo>
                  <a:pt x="31" y="7"/>
                  <a:pt x="33" y="9"/>
                  <a:pt x="35" y="9"/>
                </a:cubicBezTo>
                <a:cubicBezTo>
                  <a:pt x="38" y="9"/>
                  <a:pt x="40" y="7"/>
                  <a:pt x="40" y="4"/>
                </a:cubicBezTo>
                <a:cubicBezTo>
                  <a:pt x="54" y="6"/>
                  <a:pt x="65" y="17"/>
                  <a:pt x="67" y="31"/>
                </a:cubicBezTo>
                <a:cubicBezTo>
                  <a:pt x="64" y="31"/>
                  <a:pt x="62" y="33"/>
                  <a:pt x="62" y="36"/>
                </a:cubicBezTo>
                <a:cubicBezTo>
                  <a:pt x="62" y="38"/>
                  <a:pt x="64" y="40"/>
                  <a:pt x="67" y="40"/>
                </a:cubicBezTo>
                <a:cubicBezTo>
                  <a:pt x="65" y="54"/>
                  <a:pt x="54" y="65"/>
                  <a:pt x="40" y="67"/>
                </a:cubicBez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61" name="任意多边形 60"/>
          <p:cNvSpPr/>
          <p:nvPr>
            <p:custDataLst>
              <p:tags r:id="rId8"/>
            </p:custDataLst>
          </p:nvPr>
        </p:nvSpPr>
        <p:spPr bwMode="auto">
          <a:xfrm>
            <a:off x="5970679" y="3157271"/>
            <a:ext cx="307061" cy="345449"/>
          </a:xfrm>
          <a:custGeom>
            <a:avLst/>
            <a:gdLst/>
            <a:ahLst/>
            <a:cxnLst>
              <a:cxn ang="0">
                <a:pos x="6" y="22"/>
              </a:cxn>
              <a:cxn ang="0">
                <a:pos x="6" y="0"/>
              </a:cxn>
              <a:cxn ang="0">
                <a:pos x="0" y="0"/>
              </a:cxn>
              <a:cxn ang="0">
                <a:pos x="0" y="27"/>
              </a:cxn>
              <a:cxn ang="0">
                <a:pos x="24" y="27"/>
              </a:cxn>
              <a:cxn ang="0">
                <a:pos x="24" y="22"/>
              </a:cxn>
              <a:cxn ang="0">
                <a:pos x="6" y="22"/>
              </a:cxn>
            </a:cxnLst>
            <a:rect l="0" t="0" r="r" b="b"/>
            <a:pathLst>
              <a:path w="24" h="27">
                <a:moveTo>
                  <a:pt x="6" y="22"/>
                </a:moveTo>
                <a:lnTo>
                  <a:pt x="6" y="0"/>
                </a:lnTo>
                <a:lnTo>
                  <a:pt x="0" y="0"/>
                </a:lnTo>
                <a:lnTo>
                  <a:pt x="0" y="27"/>
                </a:lnTo>
                <a:lnTo>
                  <a:pt x="24" y="27"/>
                </a:lnTo>
                <a:lnTo>
                  <a:pt x="24" y="22"/>
                </a:lnTo>
                <a:lnTo>
                  <a:pt x="6" y="22"/>
                </a:lnTo>
                <a:close/>
              </a:path>
            </a:pathLst>
          </a:custGeom>
          <a:solidFill>
            <a:srgbClr val="000000">
              <a:lumMod val="65000"/>
              <a:lumOff val="35000"/>
            </a:srgbClr>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0" name="任意多边形 49"/>
          <p:cNvSpPr/>
          <p:nvPr>
            <p:custDataLst>
              <p:tags r:id="rId9"/>
            </p:custDataLst>
          </p:nvPr>
        </p:nvSpPr>
        <p:spPr bwMode="auto">
          <a:xfrm>
            <a:off x="6766966" y="1988683"/>
            <a:ext cx="273108" cy="224033"/>
          </a:xfrm>
          <a:custGeom>
            <a:avLst/>
            <a:gdLst/>
            <a:ahLst/>
            <a:cxnLst>
              <a:cxn ang="0">
                <a:pos x="44" y="12"/>
              </a:cxn>
              <a:cxn ang="0">
                <a:pos x="17" y="28"/>
              </a:cxn>
              <a:cxn ang="0">
                <a:pos x="16" y="28"/>
              </a:cxn>
              <a:cxn ang="0">
                <a:pos x="15" y="28"/>
              </a:cxn>
              <a:cxn ang="0">
                <a:pos x="14" y="27"/>
              </a:cxn>
              <a:cxn ang="0">
                <a:pos x="42" y="6"/>
              </a:cxn>
              <a:cxn ang="0">
                <a:pos x="46" y="6"/>
              </a:cxn>
              <a:cxn ang="0">
                <a:pos x="74" y="27"/>
              </a:cxn>
              <a:cxn ang="0">
                <a:pos x="73" y="28"/>
              </a:cxn>
              <a:cxn ang="0">
                <a:pos x="72" y="28"/>
              </a:cxn>
              <a:cxn ang="0">
                <a:pos x="71" y="28"/>
              </a:cxn>
              <a:cxn ang="0">
                <a:pos x="44" y="12"/>
              </a:cxn>
              <a:cxn ang="0">
                <a:pos x="81" y="27"/>
              </a:cxn>
              <a:cxn ang="0">
                <a:pos x="46" y="0"/>
              </a:cxn>
              <a:cxn ang="0">
                <a:pos x="42" y="0"/>
              </a:cxn>
              <a:cxn ang="0">
                <a:pos x="8" y="27"/>
              </a:cxn>
              <a:cxn ang="0">
                <a:pos x="6" y="28"/>
              </a:cxn>
              <a:cxn ang="0">
                <a:pos x="0" y="42"/>
              </a:cxn>
              <a:cxn ang="0">
                <a:pos x="0" y="48"/>
              </a:cxn>
              <a:cxn ang="0">
                <a:pos x="8" y="58"/>
              </a:cxn>
              <a:cxn ang="0">
                <a:pos x="15" y="58"/>
              </a:cxn>
              <a:cxn ang="0">
                <a:pos x="17" y="58"/>
              </a:cxn>
              <a:cxn ang="0">
                <a:pos x="18" y="58"/>
              </a:cxn>
              <a:cxn ang="0">
                <a:pos x="44" y="73"/>
              </a:cxn>
              <a:cxn ang="0">
                <a:pos x="70" y="58"/>
              </a:cxn>
              <a:cxn ang="0">
                <a:pos x="71" y="58"/>
              </a:cxn>
              <a:cxn ang="0">
                <a:pos x="73" y="58"/>
              </a:cxn>
              <a:cxn ang="0">
                <a:pos x="80" y="58"/>
              </a:cxn>
              <a:cxn ang="0">
                <a:pos x="88" y="48"/>
              </a:cxn>
              <a:cxn ang="0">
                <a:pos x="88" y="42"/>
              </a:cxn>
              <a:cxn ang="0">
                <a:pos x="82" y="28"/>
              </a:cxn>
              <a:cxn ang="0">
                <a:pos x="81" y="27"/>
              </a:cxn>
            </a:cxnLst>
            <a:rect l="0" t="0" r="r" b="b"/>
            <a:pathLst>
              <a:path w="88" h="73">
                <a:moveTo>
                  <a:pt x="44" y="12"/>
                </a:moveTo>
                <a:cubicBezTo>
                  <a:pt x="32" y="12"/>
                  <a:pt x="22" y="18"/>
                  <a:pt x="17" y="28"/>
                </a:cubicBezTo>
                <a:cubicBezTo>
                  <a:pt x="17" y="28"/>
                  <a:pt x="17" y="28"/>
                  <a:pt x="16" y="28"/>
                </a:cubicBezTo>
                <a:cubicBezTo>
                  <a:pt x="16" y="28"/>
                  <a:pt x="15" y="28"/>
                  <a:pt x="15" y="28"/>
                </a:cubicBezTo>
                <a:cubicBezTo>
                  <a:pt x="15" y="28"/>
                  <a:pt x="14" y="28"/>
                  <a:pt x="14" y="27"/>
                </a:cubicBezTo>
                <a:cubicBezTo>
                  <a:pt x="15" y="15"/>
                  <a:pt x="28" y="6"/>
                  <a:pt x="42" y="6"/>
                </a:cubicBezTo>
                <a:cubicBezTo>
                  <a:pt x="46" y="6"/>
                  <a:pt x="46" y="6"/>
                  <a:pt x="46" y="6"/>
                </a:cubicBezTo>
                <a:cubicBezTo>
                  <a:pt x="60" y="6"/>
                  <a:pt x="72" y="15"/>
                  <a:pt x="74" y="27"/>
                </a:cubicBezTo>
                <a:cubicBezTo>
                  <a:pt x="74" y="27"/>
                  <a:pt x="74" y="28"/>
                  <a:pt x="73" y="28"/>
                </a:cubicBezTo>
                <a:cubicBezTo>
                  <a:pt x="73" y="28"/>
                  <a:pt x="73" y="28"/>
                  <a:pt x="72" y="28"/>
                </a:cubicBezTo>
                <a:cubicBezTo>
                  <a:pt x="72" y="28"/>
                  <a:pt x="71" y="28"/>
                  <a:pt x="71" y="28"/>
                </a:cubicBezTo>
                <a:cubicBezTo>
                  <a:pt x="66" y="18"/>
                  <a:pt x="56" y="12"/>
                  <a:pt x="44" y="12"/>
                </a:cubicBezTo>
                <a:moveTo>
                  <a:pt x="81" y="27"/>
                </a:moveTo>
                <a:cubicBezTo>
                  <a:pt x="79" y="12"/>
                  <a:pt x="64" y="0"/>
                  <a:pt x="46" y="0"/>
                </a:cubicBezTo>
                <a:cubicBezTo>
                  <a:pt x="42" y="0"/>
                  <a:pt x="42" y="0"/>
                  <a:pt x="42" y="0"/>
                </a:cubicBezTo>
                <a:cubicBezTo>
                  <a:pt x="24" y="0"/>
                  <a:pt x="9" y="11"/>
                  <a:pt x="8" y="27"/>
                </a:cubicBezTo>
                <a:cubicBezTo>
                  <a:pt x="7" y="28"/>
                  <a:pt x="7" y="28"/>
                  <a:pt x="6" y="28"/>
                </a:cubicBezTo>
                <a:cubicBezTo>
                  <a:pt x="4" y="29"/>
                  <a:pt x="0" y="32"/>
                  <a:pt x="0" y="42"/>
                </a:cubicBezTo>
                <a:cubicBezTo>
                  <a:pt x="0" y="48"/>
                  <a:pt x="0" y="48"/>
                  <a:pt x="0" y="48"/>
                </a:cubicBezTo>
                <a:cubicBezTo>
                  <a:pt x="0" y="56"/>
                  <a:pt x="6" y="58"/>
                  <a:pt x="8" y="58"/>
                </a:cubicBezTo>
                <a:cubicBezTo>
                  <a:pt x="15" y="58"/>
                  <a:pt x="15" y="58"/>
                  <a:pt x="15" y="58"/>
                </a:cubicBezTo>
                <a:cubicBezTo>
                  <a:pt x="16" y="58"/>
                  <a:pt x="16" y="57"/>
                  <a:pt x="17" y="58"/>
                </a:cubicBezTo>
                <a:cubicBezTo>
                  <a:pt x="17" y="58"/>
                  <a:pt x="18" y="58"/>
                  <a:pt x="18" y="58"/>
                </a:cubicBezTo>
                <a:cubicBezTo>
                  <a:pt x="23" y="67"/>
                  <a:pt x="33" y="73"/>
                  <a:pt x="44" y="73"/>
                </a:cubicBezTo>
                <a:cubicBezTo>
                  <a:pt x="55" y="73"/>
                  <a:pt x="65" y="67"/>
                  <a:pt x="70" y="58"/>
                </a:cubicBezTo>
                <a:cubicBezTo>
                  <a:pt x="70" y="58"/>
                  <a:pt x="71" y="58"/>
                  <a:pt x="71" y="58"/>
                </a:cubicBezTo>
                <a:cubicBezTo>
                  <a:pt x="72" y="57"/>
                  <a:pt x="72" y="58"/>
                  <a:pt x="73" y="58"/>
                </a:cubicBezTo>
                <a:cubicBezTo>
                  <a:pt x="80" y="58"/>
                  <a:pt x="80" y="58"/>
                  <a:pt x="80" y="58"/>
                </a:cubicBezTo>
                <a:cubicBezTo>
                  <a:pt x="83" y="58"/>
                  <a:pt x="88" y="56"/>
                  <a:pt x="88" y="48"/>
                </a:cubicBezTo>
                <a:cubicBezTo>
                  <a:pt x="88" y="42"/>
                  <a:pt x="88" y="42"/>
                  <a:pt x="88" y="42"/>
                </a:cubicBezTo>
                <a:cubicBezTo>
                  <a:pt x="88" y="32"/>
                  <a:pt x="84" y="29"/>
                  <a:pt x="82" y="28"/>
                </a:cubicBezTo>
                <a:cubicBezTo>
                  <a:pt x="81" y="28"/>
                  <a:pt x="81" y="28"/>
                  <a:pt x="81" y="27"/>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51" name="任意多边形 50"/>
          <p:cNvSpPr/>
          <p:nvPr>
            <p:custDataLst>
              <p:tags r:id="rId10"/>
            </p:custDataLst>
          </p:nvPr>
        </p:nvSpPr>
        <p:spPr bwMode="auto">
          <a:xfrm>
            <a:off x="6717893" y="2238319"/>
            <a:ext cx="371257" cy="177093"/>
          </a:xfrm>
          <a:custGeom>
            <a:avLst/>
            <a:gdLst/>
            <a:ahLst/>
            <a:cxnLst>
              <a:cxn ang="0">
                <a:pos x="85" y="26"/>
              </a:cxn>
              <a:cxn ang="0">
                <a:pos x="82" y="28"/>
              </a:cxn>
              <a:cxn ang="0">
                <a:pos x="67" y="28"/>
              </a:cxn>
              <a:cxn ang="0">
                <a:pos x="65" y="26"/>
              </a:cxn>
              <a:cxn ang="0">
                <a:pos x="65" y="22"/>
              </a:cxn>
              <a:cxn ang="0">
                <a:pos x="67" y="20"/>
              </a:cxn>
              <a:cxn ang="0">
                <a:pos x="82" y="20"/>
              </a:cxn>
              <a:cxn ang="0">
                <a:pos x="85" y="22"/>
              </a:cxn>
              <a:cxn ang="0">
                <a:pos x="85" y="26"/>
              </a:cxn>
              <a:cxn ang="0">
                <a:pos x="119" y="54"/>
              </a:cxn>
              <a:cxn ang="0">
                <a:pos x="99" y="11"/>
              </a:cxn>
              <a:cxn ang="0">
                <a:pos x="85" y="0"/>
              </a:cxn>
              <a:cxn ang="0">
                <a:pos x="36" y="0"/>
              </a:cxn>
              <a:cxn ang="0">
                <a:pos x="35" y="0"/>
              </a:cxn>
              <a:cxn ang="0">
                <a:pos x="22" y="11"/>
              </a:cxn>
              <a:cxn ang="0">
                <a:pos x="1" y="54"/>
              </a:cxn>
              <a:cxn ang="0">
                <a:pos x="4" y="58"/>
              </a:cxn>
              <a:cxn ang="0">
                <a:pos x="19" y="58"/>
              </a:cxn>
              <a:cxn ang="0">
                <a:pos x="22" y="55"/>
              </a:cxn>
              <a:cxn ang="0">
                <a:pos x="31" y="39"/>
              </a:cxn>
              <a:cxn ang="0">
                <a:pos x="33" y="40"/>
              </a:cxn>
              <a:cxn ang="0">
                <a:pos x="34" y="54"/>
              </a:cxn>
              <a:cxn ang="0">
                <a:pos x="36" y="58"/>
              </a:cxn>
              <a:cxn ang="0">
                <a:pos x="86" y="58"/>
              </a:cxn>
              <a:cxn ang="0">
                <a:pos x="90" y="53"/>
              </a:cxn>
              <a:cxn ang="0">
                <a:pos x="90" y="40"/>
              </a:cxn>
              <a:cxn ang="0">
                <a:pos x="92" y="39"/>
              </a:cxn>
              <a:cxn ang="0">
                <a:pos x="100" y="55"/>
              </a:cxn>
              <a:cxn ang="0">
                <a:pos x="104" y="58"/>
              </a:cxn>
              <a:cxn ang="0">
                <a:pos x="116" y="58"/>
              </a:cxn>
              <a:cxn ang="0">
                <a:pos x="119" y="54"/>
              </a:cxn>
            </a:cxnLst>
            <a:rect l="0" t="0" r="r" b="b"/>
            <a:pathLst>
              <a:path w="120" h="58">
                <a:moveTo>
                  <a:pt x="85" y="26"/>
                </a:moveTo>
                <a:cubicBezTo>
                  <a:pt x="85" y="27"/>
                  <a:pt x="84" y="28"/>
                  <a:pt x="82" y="28"/>
                </a:cubicBezTo>
                <a:cubicBezTo>
                  <a:pt x="67" y="28"/>
                  <a:pt x="67" y="28"/>
                  <a:pt x="67" y="28"/>
                </a:cubicBezTo>
                <a:cubicBezTo>
                  <a:pt x="66" y="28"/>
                  <a:pt x="65" y="27"/>
                  <a:pt x="65" y="26"/>
                </a:cubicBezTo>
                <a:cubicBezTo>
                  <a:pt x="65" y="22"/>
                  <a:pt x="65" y="22"/>
                  <a:pt x="65" y="22"/>
                </a:cubicBezTo>
                <a:cubicBezTo>
                  <a:pt x="65" y="21"/>
                  <a:pt x="66" y="20"/>
                  <a:pt x="67" y="20"/>
                </a:cubicBezTo>
                <a:cubicBezTo>
                  <a:pt x="82" y="20"/>
                  <a:pt x="82" y="20"/>
                  <a:pt x="82" y="20"/>
                </a:cubicBezTo>
                <a:cubicBezTo>
                  <a:pt x="84" y="20"/>
                  <a:pt x="85" y="21"/>
                  <a:pt x="85" y="22"/>
                </a:cubicBezTo>
                <a:lnTo>
                  <a:pt x="85" y="26"/>
                </a:lnTo>
                <a:close/>
                <a:moveTo>
                  <a:pt x="119" y="54"/>
                </a:moveTo>
                <a:cubicBezTo>
                  <a:pt x="99" y="11"/>
                  <a:pt x="99" y="11"/>
                  <a:pt x="99" y="11"/>
                </a:cubicBezTo>
                <a:cubicBezTo>
                  <a:pt x="98" y="9"/>
                  <a:pt x="94" y="0"/>
                  <a:pt x="85" y="0"/>
                </a:cubicBezTo>
                <a:cubicBezTo>
                  <a:pt x="83" y="0"/>
                  <a:pt x="38" y="0"/>
                  <a:pt x="36" y="0"/>
                </a:cubicBezTo>
                <a:cubicBezTo>
                  <a:pt x="35" y="0"/>
                  <a:pt x="35" y="0"/>
                  <a:pt x="35" y="0"/>
                </a:cubicBezTo>
                <a:cubicBezTo>
                  <a:pt x="25" y="0"/>
                  <a:pt x="22" y="9"/>
                  <a:pt x="22" y="11"/>
                </a:cubicBezTo>
                <a:cubicBezTo>
                  <a:pt x="1" y="54"/>
                  <a:pt x="1" y="54"/>
                  <a:pt x="1" y="54"/>
                </a:cubicBezTo>
                <a:cubicBezTo>
                  <a:pt x="0" y="56"/>
                  <a:pt x="1" y="58"/>
                  <a:pt x="4" y="58"/>
                </a:cubicBezTo>
                <a:cubicBezTo>
                  <a:pt x="19" y="58"/>
                  <a:pt x="19" y="58"/>
                  <a:pt x="19" y="58"/>
                </a:cubicBezTo>
                <a:cubicBezTo>
                  <a:pt x="22" y="58"/>
                  <a:pt x="22" y="55"/>
                  <a:pt x="22" y="55"/>
                </a:cubicBezTo>
                <a:cubicBezTo>
                  <a:pt x="31" y="39"/>
                  <a:pt x="31" y="39"/>
                  <a:pt x="31" y="39"/>
                </a:cubicBezTo>
                <a:cubicBezTo>
                  <a:pt x="31" y="39"/>
                  <a:pt x="33" y="34"/>
                  <a:pt x="33" y="40"/>
                </a:cubicBezTo>
                <a:cubicBezTo>
                  <a:pt x="33" y="45"/>
                  <a:pt x="34" y="48"/>
                  <a:pt x="34" y="54"/>
                </a:cubicBezTo>
                <a:cubicBezTo>
                  <a:pt x="34" y="56"/>
                  <a:pt x="34" y="58"/>
                  <a:pt x="36" y="58"/>
                </a:cubicBezTo>
                <a:cubicBezTo>
                  <a:pt x="86" y="58"/>
                  <a:pt x="86" y="58"/>
                  <a:pt x="86" y="58"/>
                </a:cubicBezTo>
                <a:cubicBezTo>
                  <a:pt x="90" y="58"/>
                  <a:pt x="90" y="56"/>
                  <a:pt x="90" y="53"/>
                </a:cubicBezTo>
                <a:cubicBezTo>
                  <a:pt x="90" y="46"/>
                  <a:pt x="90" y="44"/>
                  <a:pt x="90" y="40"/>
                </a:cubicBezTo>
                <a:cubicBezTo>
                  <a:pt x="90" y="35"/>
                  <a:pt x="92" y="39"/>
                  <a:pt x="92" y="39"/>
                </a:cubicBezTo>
                <a:cubicBezTo>
                  <a:pt x="100" y="55"/>
                  <a:pt x="100" y="55"/>
                  <a:pt x="100" y="55"/>
                </a:cubicBezTo>
                <a:cubicBezTo>
                  <a:pt x="100" y="55"/>
                  <a:pt x="101" y="58"/>
                  <a:pt x="104" y="58"/>
                </a:cubicBezTo>
                <a:cubicBezTo>
                  <a:pt x="116" y="58"/>
                  <a:pt x="116" y="58"/>
                  <a:pt x="116" y="58"/>
                </a:cubicBezTo>
                <a:cubicBezTo>
                  <a:pt x="119" y="58"/>
                  <a:pt x="120" y="56"/>
                  <a:pt x="119" y="5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2" name="任意多边形 41"/>
          <p:cNvSpPr/>
          <p:nvPr>
            <p:custDataLst>
              <p:tags r:id="rId11"/>
            </p:custDataLst>
          </p:nvPr>
        </p:nvSpPr>
        <p:spPr bwMode="auto">
          <a:xfrm>
            <a:off x="4917769" y="2001155"/>
            <a:ext cx="356543" cy="114378"/>
          </a:xfrm>
          <a:custGeom>
            <a:avLst/>
            <a:gdLst/>
            <a:ahLst/>
            <a:cxnLst>
              <a:cxn ang="0">
                <a:pos x="101" y="30"/>
              </a:cxn>
              <a:cxn ang="0">
                <a:pos x="96" y="32"/>
              </a:cxn>
              <a:cxn ang="0">
                <a:pos x="55" y="13"/>
              </a:cxn>
              <a:cxn ang="0">
                <a:pos x="49" y="13"/>
              </a:cxn>
              <a:cxn ang="0">
                <a:pos x="7" y="32"/>
              </a:cxn>
              <a:cxn ang="0">
                <a:pos x="2" y="30"/>
              </a:cxn>
              <a:cxn ang="0">
                <a:pos x="1" y="26"/>
              </a:cxn>
              <a:cxn ang="0">
                <a:pos x="2" y="21"/>
              </a:cxn>
              <a:cxn ang="0">
                <a:pos x="49" y="0"/>
              </a:cxn>
              <a:cxn ang="0">
                <a:pos x="55" y="0"/>
              </a:cxn>
              <a:cxn ang="0">
                <a:pos x="101" y="21"/>
              </a:cxn>
              <a:cxn ang="0">
                <a:pos x="103" y="26"/>
              </a:cxn>
              <a:cxn ang="0">
                <a:pos x="101" y="30"/>
              </a:cxn>
            </a:cxnLst>
            <a:rect l="0" t="0" r="r" b="b"/>
            <a:pathLst>
              <a:path w="104" h="32">
                <a:moveTo>
                  <a:pt x="101" y="30"/>
                </a:moveTo>
                <a:cubicBezTo>
                  <a:pt x="100" y="32"/>
                  <a:pt x="98" y="32"/>
                  <a:pt x="96" y="32"/>
                </a:cubicBezTo>
                <a:cubicBezTo>
                  <a:pt x="55" y="13"/>
                  <a:pt x="55" y="13"/>
                  <a:pt x="55" y="13"/>
                </a:cubicBezTo>
                <a:cubicBezTo>
                  <a:pt x="53" y="12"/>
                  <a:pt x="50" y="12"/>
                  <a:pt x="49" y="13"/>
                </a:cubicBezTo>
                <a:cubicBezTo>
                  <a:pt x="7" y="32"/>
                  <a:pt x="7" y="32"/>
                  <a:pt x="7" y="32"/>
                </a:cubicBezTo>
                <a:cubicBezTo>
                  <a:pt x="5" y="32"/>
                  <a:pt x="3" y="32"/>
                  <a:pt x="2" y="30"/>
                </a:cubicBezTo>
                <a:cubicBezTo>
                  <a:pt x="1" y="26"/>
                  <a:pt x="1" y="26"/>
                  <a:pt x="1" y="26"/>
                </a:cubicBezTo>
                <a:cubicBezTo>
                  <a:pt x="0" y="24"/>
                  <a:pt x="1" y="22"/>
                  <a:pt x="2" y="21"/>
                </a:cubicBezTo>
                <a:cubicBezTo>
                  <a:pt x="49" y="0"/>
                  <a:pt x="49" y="0"/>
                  <a:pt x="49" y="0"/>
                </a:cubicBezTo>
                <a:cubicBezTo>
                  <a:pt x="50" y="0"/>
                  <a:pt x="53" y="0"/>
                  <a:pt x="55" y="0"/>
                </a:cubicBezTo>
                <a:cubicBezTo>
                  <a:pt x="101" y="21"/>
                  <a:pt x="101" y="21"/>
                  <a:pt x="101" y="21"/>
                </a:cubicBezTo>
                <a:cubicBezTo>
                  <a:pt x="103" y="22"/>
                  <a:pt x="104" y="24"/>
                  <a:pt x="103" y="26"/>
                </a:cubicBezTo>
                <a:lnTo>
                  <a:pt x="101" y="30"/>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3" name="任意多边形 42"/>
          <p:cNvSpPr/>
          <p:nvPr>
            <p:custDataLst>
              <p:tags r:id="rId12"/>
            </p:custDataLst>
          </p:nvPr>
        </p:nvSpPr>
        <p:spPr bwMode="auto">
          <a:xfrm>
            <a:off x="4962931" y="2135001"/>
            <a:ext cx="47539" cy="148447"/>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4" name="任意多边形 43"/>
          <p:cNvSpPr/>
          <p:nvPr>
            <p:custDataLst>
              <p:tags r:id="rId13"/>
            </p:custDataLst>
          </p:nvPr>
        </p:nvSpPr>
        <p:spPr bwMode="auto">
          <a:xfrm>
            <a:off x="5072270" y="2135001"/>
            <a:ext cx="47539" cy="148447"/>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5" name="任意多边形 44"/>
          <p:cNvSpPr/>
          <p:nvPr>
            <p:custDataLst>
              <p:tags r:id="rId14"/>
            </p:custDataLst>
          </p:nvPr>
        </p:nvSpPr>
        <p:spPr bwMode="auto">
          <a:xfrm>
            <a:off x="5181610" y="2135001"/>
            <a:ext cx="45163" cy="148447"/>
          </a:xfrm>
          <a:custGeom>
            <a:avLst/>
            <a:gdLst/>
            <a:ahLst/>
            <a:cxnLst>
              <a:cxn ang="0">
                <a:pos x="13" y="39"/>
              </a:cxn>
              <a:cxn ang="0">
                <a:pos x="11" y="42"/>
              </a:cxn>
              <a:cxn ang="0">
                <a:pos x="3" y="42"/>
              </a:cxn>
              <a:cxn ang="0">
                <a:pos x="0" y="39"/>
              </a:cxn>
              <a:cxn ang="0">
                <a:pos x="0" y="3"/>
              </a:cxn>
              <a:cxn ang="0">
                <a:pos x="3" y="0"/>
              </a:cxn>
              <a:cxn ang="0">
                <a:pos x="11" y="0"/>
              </a:cxn>
              <a:cxn ang="0">
                <a:pos x="13" y="3"/>
              </a:cxn>
              <a:cxn ang="0">
                <a:pos x="13" y="39"/>
              </a:cxn>
            </a:cxnLst>
            <a:rect l="0" t="0" r="r" b="b"/>
            <a:pathLst>
              <a:path w="13" h="42">
                <a:moveTo>
                  <a:pt x="13" y="39"/>
                </a:moveTo>
                <a:cubicBezTo>
                  <a:pt x="13"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3" y="2"/>
                  <a:pt x="13" y="3"/>
                </a:cubicBezTo>
                <a:lnTo>
                  <a:pt x="13" y="39"/>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6" name="任意多边形 45"/>
          <p:cNvSpPr/>
          <p:nvPr>
            <p:custDataLst>
              <p:tags r:id="rId15"/>
            </p:custDataLst>
          </p:nvPr>
        </p:nvSpPr>
        <p:spPr bwMode="auto">
          <a:xfrm>
            <a:off x="4917769" y="2315082"/>
            <a:ext cx="354166" cy="34070"/>
          </a:xfrm>
          <a:custGeom>
            <a:avLst/>
            <a:gdLst/>
            <a:ahLst/>
            <a:cxnLst>
              <a:cxn ang="0">
                <a:pos x="103" y="7"/>
              </a:cxn>
              <a:cxn ang="0">
                <a:pos x="100" y="10"/>
              </a:cxn>
              <a:cxn ang="0">
                <a:pos x="4" y="10"/>
              </a:cxn>
              <a:cxn ang="0">
                <a:pos x="0" y="7"/>
              </a:cxn>
              <a:cxn ang="0">
                <a:pos x="0" y="3"/>
              </a:cxn>
              <a:cxn ang="0">
                <a:pos x="4" y="0"/>
              </a:cxn>
              <a:cxn ang="0">
                <a:pos x="100" y="0"/>
              </a:cxn>
              <a:cxn ang="0">
                <a:pos x="103" y="3"/>
              </a:cxn>
              <a:cxn ang="0">
                <a:pos x="103" y="7"/>
              </a:cxn>
            </a:cxnLst>
            <a:rect l="0" t="0" r="r" b="b"/>
            <a:pathLst>
              <a:path w="103" h="10">
                <a:moveTo>
                  <a:pt x="103" y="7"/>
                </a:moveTo>
                <a:cubicBezTo>
                  <a:pt x="103" y="9"/>
                  <a:pt x="102" y="10"/>
                  <a:pt x="100" y="10"/>
                </a:cubicBezTo>
                <a:cubicBezTo>
                  <a:pt x="4" y="10"/>
                  <a:pt x="4" y="10"/>
                  <a:pt x="4" y="10"/>
                </a:cubicBezTo>
                <a:cubicBezTo>
                  <a:pt x="2" y="10"/>
                  <a:pt x="0" y="9"/>
                  <a:pt x="0" y="7"/>
                </a:cubicBezTo>
                <a:cubicBezTo>
                  <a:pt x="0" y="3"/>
                  <a:pt x="0" y="3"/>
                  <a:pt x="0" y="3"/>
                </a:cubicBezTo>
                <a:cubicBezTo>
                  <a:pt x="0" y="1"/>
                  <a:pt x="2" y="0"/>
                  <a:pt x="4" y="0"/>
                </a:cubicBezTo>
                <a:cubicBezTo>
                  <a:pt x="100" y="0"/>
                  <a:pt x="100" y="0"/>
                  <a:pt x="100" y="0"/>
                </a:cubicBezTo>
                <a:cubicBezTo>
                  <a:pt x="102" y="0"/>
                  <a:pt x="103" y="1"/>
                  <a:pt x="103" y="3"/>
                </a:cubicBezTo>
                <a:lnTo>
                  <a:pt x="103" y="7"/>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47" name="任意多边形 46"/>
          <p:cNvSpPr/>
          <p:nvPr>
            <p:custDataLst>
              <p:tags r:id="rId16"/>
            </p:custDataLst>
          </p:nvPr>
        </p:nvSpPr>
        <p:spPr bwMode="auto">
          <a:xfrm>
            <a:off x="4889246" y="2371055"/>
            <a:ext cx="408835" cy="38937"/>
          </a:xfrm>
          <a:custGeom>
            <a:avLst/>
            <a:gdLst/>
            <a:ahLst/>
            <a:cxnLst>
              <a:cxn ang="0">
                <a:pos x="119" y="8"/>
              </a:cxn>
              <a:cxn ang="0">
                <a:pos x="116" y="11"/>
              </a:cxn>
              <a:cxn ang="0">
                <a:pos x="4" y="11"/>
              </a:cxn>
              <a:cxn ang="0">
                <a:pos x="0" y="8"/>
              </a:cxn>
              <a:cxn ang="0">
                <a:pos x="0" y="4"/>
              </a:cxn>
              <a:cxn ang="0">
                <a:pos x="4" y="0"/>
              </a:cxn>
              <a:cxn ang="0">
                <a:pos x="116" y="0"/>
              </a:cxn>
              <a:cxn ang="0">
                <a:pos x="119" y="4"/>
              </a:cxn>
              <a:cxn ang="0">
                <a:pos x="119" y="8"/>
              </a:cxn>
            </a:cxnLst>
            <a:rect l="0" t="0" r="r" b="b"/>
            <a:pathLst>
              <a:path w="119" h="11">
                <a:moveTo>
                  <a:pt x="119" y="8"/>
                </a:moveTo>
                <a:cubicBezTo>
                  <a:pt x="119" y="9"/>
                  <a:pt x="117" y="11"/>
                  <a:pt x="116" y="11"/>
                </a:cubicBezTo>
                <a:cubicBezTo>
                  <a:pt x="4" y="11"/>
                  <a:pt x="4" y="11"/>
                  <a:pt x="4" y="11"/>
                </a:cubicBezTo>
                <a:cubicBezTo>
                  <a:pt x="2" y="11"/>
                  <a:pt x="0" y="9"/>
                  <a:pt x="0" y="8"/>
                </a:cubicBezTo>
                <a:cubicBezTo>
                  <a:pt x="0" y="4"/>
                  <a:pt x="0" y="4"/>
                  <a:pt x="0" y="4"/>
                </a:cubicBezTo>
                <a:cubicBezTo>
                  <a:pt x="0" y="2"/>
                  <a:pt x="2" y="0"/>
                  <a:pt x="4" y="0"/>
                </a:cubicBezTo>
                <a:cubicBezTo>
                  <a:pt x="116" y="0"/>
                  <a:pt x="116" y="0"/>
                  <a:pt x="116" y="0"/>
                </a:cubicBezTo>
                <a:cubicBezTo>
                  <a:pt x="117" y="0"/>
                  <a:pt x="119" y="2"/>
                  <a:pt x="119" y="4"/>
                </a:cubicBezTo>
                <a:lnTo>
                  <a:pt x="119" y="8"/>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9" name="任意多边形 38"/>
          <p:cNvSpPr/>
          <p:nvPr>
            <p:custDataLst>
              <p:tags r:id="rId17"/>
            </p:custDataLst>
          </p:nvPr>
        </p:nvSpPr>
        <p:spPr bwMode="auto">
          <a:xfrm>
            <a:off x="5778927" y="4732550"/>
            <a:ext cx="452401" cy="433989"/>
          </a:xfrm>
          <a:custGeom>
            <a:avLst/>
            <a:gdLst/>
            <a:ahLst/>
            <a:cxnLst>
              <a:cxn ang="0">
                <a:pos x="64" y="93"/>
              </a:cxn>
              <a:cxn ang="0">
                <a:pos x="67" y="106"/>
              </a:cxn>
              <a:cxn ang="0">
                <a:pos x="62" y="113"/>
              </a:cxn>
              <a:cxn ang="0">
                <a:pos x="49" y="101"/>
              </a:cxn>
              <a:cxn ang="0">
                <a:pos x="78" y="71"/>
              </a:cxn>
              <a:cxn ang="0">
                <a:pos x="65" y="74"/>
              </a:cxn>
              <a:cxn ang="0">
                <a:pos x="70" y="70"/>
              </a:cxn>
              <a:cxn ang="0">
                <a:pos x="20" y="68"/>
              </a:cxn>
              <a:cxn ang="0">
                <a:pos x="10" y="70"/>
              </a:cxn>
              <a:cxn ang="0">
                <a:pos x="28" y="85"/>
              </a:cxn>
              <a:cxn ang="0">
                <a:pos x="7" y="87"/>
              </a:cxn>
              <a:cxn ang="0">
                <a:pos x="2" y="87"/>
              </a:cxn>
              <a:cxn ang="0">
                <a:pos x="6" y="99"/>
              </a:cxn>
              <a:cxn ang="0">
                <a:pos x="3" y="103"/>
              </a:cxn>
              <a:cxn ang="0">
                <a:pos x="83" y="76"/>
              </a:cxn>
              <a:cxn ang="0">
                <a:pos x="119" y="55"/>
              </a:cxn>
              <a:cxn ang="0">
                <a:pos x="73" y="105"/>
              </a:cxn>
              <a:cxn ang="0">
                <a:pos x="97" y="90"/>
              </a:cxn>
              <a:cxn ang="0">
                <a:pos x="96" y="81"/>
              </a:cxn>
              <a:cxn ang="0">
                <a:pos x="97" y="71"/>
              </a:cxn>
              <a:cxn ang="0">
                <a:pos x="83" y="58"/>
              </a:cxn>
              <a:cxn ang="0">
                <a:pos x="79" y="37"/>
              </a:cxn>
              <a:cxn ang="0">
                <a:pos x="82" y="11"/>
              </a:cxn>
              <a:cxn ang="0">
                <a:pos x="59" y="11"/>
              </a:cxn>
              <a:cxn ang="0">
                <a:pos x="62" y="33"/>
              </a:cxn>
              <a:cxn ang="0">
                <a:pos x="60" y="44"/>
              </a:cxn>
              <a:cxn ang="0">
                <a:pos x="41" y="47"/>
              </a:cxn>
              <a:cxn ang="0">
                <a:pos x="56" y="61"/>
              </a:cxn>
              <a:cxn ang="0">
                <a:pos x="48" y="70"/>
              </a:cxn>
              <a:cxn ang="0">
                <a:pos x="47" y="61"/>
              </a:cxn>
              <a:cxn ang="0">
                <a:pos x="22" y="33"/>
              </a:cxn>
              <a:cxn ang="0">
                <a:pos x="17" y="62"/>
              </a:cxn>
              <a:cxn ang="0">
                <a:pos x="11" y="63"/>
              </a:cxn>
              <a:cxn ang="0">
                <a:pos x="65" y="0"/>
              </a:cxn>
            </a:cxnLst>
            <a:rect l="0" t="0" r="r" b="b"/>
            <a:pathLst>
              <a:path w="119" h="114">
                <a:moveTo>
                  <a:pt x="49" y="99"/>
                </a:moveTo>
                <a:cubicBezTo>
                  <a:pt x="64" y="93"/>
                  <a:pt x="64" y="93"/>
                  <a:pt x="64" y="93"/>
                </a:cubicBezTo>
                <a:cubicBezTo>
                  <a:pt x="65" y="93"/>
                  <a:pt x="66" y="94"/>
                  <a:pt x="66" y="94"/>
                </a:cubicBezTo>
                <a:cubicBezTo>
                  <a:pt x="67" y="106"/>
                  <a:pt x="67" y="106"/>
                  <a:pt x="67" y="106"/>
                </a:cubicBezTo>
                <a:cubicBezTo>
                  <a:pt x="67" y="109"/>
                  <a:pt x="66" y="111"/>
                  <a:pt x="63" y="113"/>
                </a:cubicBezTo>
                <a:cubicBezTo>
                  <a:pt x="62" y="113"/>
                  <a:pt x="62" y="113"/>
                  <a:pt x="62" y="113"/>
                </a:cubicBezTo>
                <a:cubicBezTo>
                  <a:pt x="61" y="114"/>
                  <a:pt x="60" y="113"/>
                  <a:pt x="59" y="113"/>
                </a:cubicBezTo>
                <a:cubicBezTo>
                  <a:pt x="49" y="101"/>
                  <a:pt x="49" y="101"/>
                  <a:pt x="49" y="101"/>
                </a:cubicBezTo>
                <a:cubicBezTo>
                  <a:pt x="48" y="100"/>
                  <a:pt x="48" y="99"/>
                  <a:pt x="49" y="99"/>
                </a:cubicBezTo>
                <a:moveTo>
                  <a:pt x="78" y="71"/>
                </a:moveTo>
                <a:cubicBezTo>
                  <a:pt x="65" y="77"/>
                  <a:pt x="65" y="77"/>
                  <a:pt x="65" y="77"/>
                </a:cubicBezTo>
                <a:cubicBezTo>
                  <a:pt x="65" y="74"/>
                  <a:pt x="65" y="74"/>
                  <a:pt x="65" y="74"/>
                </a:cubicBezTo>
                <a:cubicBezTo>
                  <a:pt x="74" y="70"/>
                  <a:pt x="74" y="70"/>
                  <a:pt x="74" y="70"/>
                </a:cubicBezTo>
                <a:cubicBezTo>
                  <a:pt x="73" y="70"/>
                  <a:pt x="71" y="70"/>
                  <a:pt x="70" y="70"/>
                </a:cubicBezTo>
                <a:cubicBezTo>
                  <a:pt x="65" y="70"/>
                  <a:pt x="57" y="72"/>
                  <a:pt x="48" y="76"/>
                </a:cubicBezTo>
                <a:cubicBezTo>
                  <a:pt x="20" y="68"/>
                  <a:pt x="20" y="68"/>
                  <a:pt x="20" y="68"/>
                </a:cubicBezTo>
                <a:cubicBezTo>
                  <a:pt x="17" y="68"/>
                  <a:pt x="14" y="68"/>
                  <a:pt x="12" y="70"/>
                </a:cubicBezTo>
                <a:cubicBezTo>
                  <a:pt x="10" y="70"/>
                  <a:pt x="10" y="70"/>
                  <a:pt x="10" y="70"/>
                </a:cubicBezTo>
                <a:cubicBezTo>
                  <a:pt x="9" y="71"/>
                  <a:pt x="9" y="73"/>
                  <a:pt x="10" y="74"/>
                </a:cubicBezTo>
                <a:cubicBezTo>
                  <a:pt x="28" y="85"/>
                  <a:pt x="28" y="85"/>
                  <a:pt x="28" y="85"/>
                </a:cubicBezTo>
                <a:cubicBezTo>
                  <a:pt x="23" y="87"/>
                  <a:pt x="20" y="90"/>
                  <a:pt x="16" y="92"/>
                </a:cubicBezTo>
                <a:cubicBezTo>
                  <a:pt x="7" y="87"/>
                  <a:pt x="7" y="87"/>
                  <a:pt x="7" y="87"/>
                </a:cubicBezTo>
                <a:cubicBezTo>
                  <a:pt x="6" y="86"/>
                  <a:pt x="4" y="86"/>
                  <a:pt x="3" y="87"/>
                </a:cubicBezTo>
                <a:cubicBezTo>
                  <a:pt x="2" y="87"/>
                  <a:pt x="2" y="87"/>
                  <a:pt x="2" y="87"/>
                </a:cubicBezTo>
                <a:cubicBezTo>
                  <a:pt x="1" y="88"/>
                  <a:pt x="0" y="89"/>
                  <a:pt x="1" y="90"/>
                </a:cubicBezTo>
                <a:cubicBezTo>
                  <a:pt x="6" y="99"/>
                  <a:pt x="6" y="99"/>
                  <a:pt x="6" y="99"/>
                </a:cubicBezTo>
                <a:cubicBezTo>
                  <a:pt x="6" y="99"/>
                  <a:pt x="6" y="99"/>
                  <a:pt x="6" y="99"/>
                </a:cubicBezTo>
                <a:cubicBezTo>
                  <a:pt x="4" y="100"/>
                  <a:pt x="3" y="102"/>
                  <a:pt x="3" y="103"/>
                </a:cubicBezTo>
                <a:cubicBezTo>
                  <a:pt x="3" y="105"/>
                  <a:pt x="6" y="106"/>
                  <a:pt x="9" y="106"/>
                </a:cubicBezTo>
                <a:cubicBezTo>
                  <a:pt x="14" y="106"/>
                  <a:pt x="83" y="90"/>
                  <a:pt x="83" y="76"/>
                </a:cubicBezTo>
                <a:cubicBezTo>
                  <a:pt x="83" y="73"/>
                  <a:pt x="81" y="72"/>
                  <a:pt x="78" y="71"/>
                </a:cubicBezTo>
                <a:moveTo>
                  <a:pt x="119" y="55"/>
                </a:moveTo>
                <a:cubicBezTo>
                  <a:pt x="119" y="82"/>
                  <a:pt x="99" y="105"/>
                  <a:pt x="73" y="109"/>
                </a:cubicBezTo>
                <a:cubicBezTo>
                  <a:pt x="73" y="108"/>
                  <a:pt x="73" y="106"/>
                  <a:pt x="73" y="105"/>
                </a:cubicBezTo>
                <a:cubicBezTo>
                  <a:pt x="73" y="105"/>
                  <a:pt x="73" y="104"/>
                  <a:pt x="73" y="102"/>
                </a:cubicBezTo>
                <a:cubicBezTo>
                  <a:pt x="82" y="100"/>
                  <a:pt x="90" y="96"/>
                  <a:pt x="97" y="90"/>
                </a:cubicBezTo>
                <a:cubicBezTo>
                  <a:pt x="97" y="90"/>
                  <a:pt x="96" y="89"/>
                  <a:pt x="96" y="89"/>
                </a:cubicBezTo>
                <a:cubicBezTo>
                  <a:pt x="94" y="86"/>
                  <a:pt x="96" y="84"/>
                  <a:pt x="96" y="81"/>
                </a:cubicBezTo>
                <a:cubicBezTo>
                  <a:pt x="96" y="79"/>
                  <a:pt x="92" y="79"/>
                  <a:pt x="92" y="78"/>
                </a:cubicBezTo>
                <a:cubicBezTo>
                  <a:pt x="91" y="73"/>
                  <a:pt x="95" y="73"/>
                  <a:pt x="97" y="71"/>
                </a:cubicBezTo>
                <a:cubicBezTo>
                  <a:pt x="99" y="69"/>
                  <a:pt x="95" y="64"/>
                  <a:pt x="92" y="65"/>
                </a:cubicBezTo>
                <a:cubicBezTo>
                  <a:pt x="90" y="65"/>
                  <a:pt x="83" y="63"/>
                  <a:pt x="83" y="58"/>
                </a:cubicBezTo>
                <a:cubicBezTo>
                  <a:pt x="84" y="51"/>
                  <a:pt x="75" y="52"/>
                  <a:pt x="74" y="49"/>
                </a:cubicBezTo>
                <a:cubicBezTo>
                  <a:pt x="72" y="44"/>
                  <a:pt x="75" y="39"/>
                  <a:pt x="79" y="37"/>
                </a:cubicBezTo>
                <a:cubicBezTo>
                  <a:pt x="85" y="36"/>
                  <a:pt x="91" y="31"/>
                  <a:pt x="90" y="25"/>
                </a:cubicBezTo>
                <a:cubicBezTo>
                  <a:pt x="90" y="19"/>
                  <a:pt x="87" y="14"/>
                  <a:pt x="82" y="11"/>
                </a:cubicBezTo>
                <a:cubicBezTo>
                  <a:pt x="78" y="9"/>
                  <a:pt x="73" y="7"/>
                  <a:pt x="67" y="7"/>
                </a:cubicBezTo>
                <a:cubicBezTo>
                  <a:pt x="63" y="7"/>
                  <a:pt x="58" y="8"/>
                  <a:pt x="59" y="11"/>
                </a:cubicBezTo>
                <a:cubicBezTo>
                  <a:pt x="59" y="16"/>
                  <a:pt x="74" y="17"/>
                  <a:pt x="72" y="22"/>
                </a:cubicBezTo>
                <a:cubicBezTo>
                  <a:pt x="70" y="25"/>
                  <a:pt x="60" y="29"/>
                  <a:pt x="62" y="33"/>
                </a:cubicBezTo>
                <a:cubicBezTo>
                  <a:pt x="63" y="35"/>
                  <a:pt x="66" y="33"/>
                  <a:pt x="65" y="38"/>
                </a:cubicBezTo>
                <a:cubicBezTo>
                  <a:pt x="65" y="40"/>
                  <a:pt x="63" y="44"/>
                  <a:pt x="60" y="44"/>
                </a:cubicBezTo>
                <a:cubicBezTo>
                  <a:pt x="57" y="45"/>
                  <a:pt x="54" y="37"/>
                  <a:pt x="46" y="36"/>
                </a:cubicBezTo>
                <a:cubicBezTo>
                  <a:pt x="42" y="36"/>
                  <a:pt x="36" y="42"/>
                  <a:pt x="41" y="47"/>
                </a:cubicBezTo>
                <a:cubicBezTo>
                  <a:pt x="44" y="50"/>
                  <a:pt x="49" y="44"/>
                  <a:pt x="51" y="48"/>
                </a:cubicBezTo>
                <a:cubicBezTo>
                  <a:pt x="52" y="52"/>
                  <a:pt x="51" y="58"/>
                  <a:pt x="56" y="61"/>
                </a:cubicBezTo>
                <a:cubicBezTo>
                  <a:pt x="58" y="62"/>
                  <a:pt x="61" y="63"/>
                  <a:pt x="64" y="65"/>
                </a:cubicBezTo>
                <a:cubicBezTo>
                  <a:pt x="59" y="66"/>
                  <a:pt x="54" y="67"/>
                  <a:pt x="48" y="70"/>
                </a:cubicBezTo>
                <a:cubicBezTo>
                  <a:pt x="43" y="68"/>
                  <a:pt x="43" y="68"/>
                  <a:pt x="43" y="68"/>
                </a:cubicBezTo>
                <a:cubicBezTo>
                  <a:pt x="45" y="66"/>
                  <a:pt x="48" y="65"/>
                  <a:pt x="47" y="61"/>
                </a:cubicBezTo>
                <a:cubicBezTo>
                  <a:pt x="46" y="55"/>
                  <a:pt x="36" y="58"/>
                  <a:pt x="29" y="51"/>
                </a:cubicBezTo>
                <a:cubicBezTo>
                  <a:pt x="27" y="48"/>
                  <a:pt x="22" y="41"/>
                  <a:pt x="22" y="33"/>
                </a:cubicBezTo>
                <a:cubicBezTo>
                  <a:pt x="19" y="39"/>
                  <a:pt x="17" y="47"/>
                  <a:pt x="17" y="55"/>
                </a:cubicBezTo>
                <a:cubicBezTo>
                  <a:pt x="17" y="57"/>
                  <a:pt x="17" y="60"/>
                  <a:pt x="17" y="62"/>
                </a:cubicBezTo>
                <a:cubicBezTo>
                  <a:pt x="17" y="62"/>
                  <a:pt x="17" y="62"/>
                  <a:pt x="17" y="62"/>
                </a:cubicBezTo>
                <a:cubicBezTo>
                  <a:pt x="15" y="62"/>
                  <a:pt x="13" y="63"/>
                  <a:pt x="11" y="63"/>
                </a:cubicBezTo>
                <a:cubicBezTo>
                  <a:pt x="10" y="61"/>
                  <a:pt x="10" y="58"/>
                  <a:pt x="10" y="55"/>
                </a:cubicBezTo>
                <a:cubicBezTo>
                  <a:pt x="10" y="25"/>
                  <a:pt x="35" y="0"/>
                  <a:pt x="65" y="0"/>
                </a:cubicBezTo>
                <a:cubicBezTo>
                  <a:pt x="95" y="0"/>
                  <a:pt x="119" y="25"/>
                  <a:pt x="119" y="5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6" name="椭圆 35"/>
          <p:cNvSpPr/>
          <p:nvPr>
            <p:custDataLst>
              <p:tags r:id="rId18"/>
            </p:custDataLst>
          </p:nvPr>
        </p:nvSpPr>
        <p:spPr bwMode="auto">
          <a:xfrm>
            <a:off x="7393523" y="3762062"/>
            <a:ext cx="110617" cy="110617"/>
          </a:xfrm>
          <a:prstGeom prst="ellipse">
            <a:avLst/>
          </a:pr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7" name="任意多边形 36"/>
          <p:cNvSpPr/>
          <p:nvPr>
            <p:custDataLst>
              <p:tags r:id="rId19"/>
            </p:custDataLst>
          </p:nvPr>
        </p:nvSpPr>
        <p:spPr bwMode="auto">
          <a:xfrm>
            <a:off x="7182581" y="3687461"/>
            <a:ext cx="463042" cy="437317"/>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6" name="任意多边形 25"/>
          <p:cNvSpPr/>
          <p:nvPr>
            <p:custDataLst>
              <p:tags r:id="rId20"/>
            </p:custDataLst>
          </p:nvPr>
        </p:nvSpPr>
        <p:spPr bwMode="auto">
          <a:xfrm>
            <a:off x="4501026" y="3739318"/>
            <a:ext cx="49745" cy="451192"/>
          </a:xfrm>
          <a:custGeom>
            <a:avLst/>
            <a:gdLst/>
            <a:ahLst/>
            <a:cxnLst>
              <a:cxn ang="0">
                <a:pos x="12" y="0"/>
              </a:cxn>
              <a:cxn ang="0">
                <a:pos x="3" y="0"/>
              </a:cxn>
              <a:cxn ang="0">
                <a:pos x="0" y="3"/>
              </a:cxn>
              <a:cxn ang="0">
                <a:pos x="0" y="14"/>
              </a:cxn>
              <a:cxn ang="0">
                <a:pos x="3" y="17"/>
              </a:cxn>
              <a:cxn ang="0">
                <a:pos x="12" y="17"/>
              </a:cxn>
              <a:cxn ang="0">
                <a:pos x="15" y="14"/>
              </a:cxn>
              <a:cxn ang="0">
                <a:pos x="15" y="3"/>
              </a:cxn>
              <a:cxn ang="0">
                <a:pos x="12" y="0"/>
              </a:cxn>
            </a:cxnLst>
            <a:rect l="0" t="0" r="r" b="b"/>
            <a:pathLst>
              <a:path w="15" h="17">
                <a:moveTo>
                  <a:pt x="12" y="0"/>
                </a:moveTo>
                <a:cubicBezTo>
                  <a:pt x="3" y="0"/>
                  <a:pt x="3" y="0"/>
                  <a:pt x="3" y="0"/>
                </a:cubicBezTo>
                <a:cubicBezTo>
                  <a:pt x="2" y="0"/>
                  <a:pt x="0" y="1"/>
                  <a:pt x="0" y="3"/>
                </a:cubicBezTo>
                <a:cubicBezTo>
                  <a:pt x="0" y="14"/>
                  <a:pt x="0" y="14"/>
                  <a:pt x="0" y="14"/>
                </a:cubicBezTo>
                <a:cubicBezTo>
                  <a:pt x="0" y="16"/>
                  <a:pt x="2" y="17"/>
                  <a:pt x="3" y="17"/>
                </a:cubicBezTo>
                <a:cubicBezTo>
                  <a:pt x="12" y="17"/>
                  <a:pt x="12" y="17"/>
                  <a:pt x="12" y="17"/>
                </a:cubicBezTo>
                <a:cubicBezTo>
                  <a:pt x="14" y="17"/>
                  <a:pt x="15" y="16"/>
                  <a:pt x="15" y="14"/>
                </a:cubicBezTo>
                <a:cubicBezTo>
                  <a:pt x="15" y="3"/>
                  <a:pt x="15" y="3"/>
                  <a:pt x="15" y="3"/>
                </a:cubicBezTo>
                <a:cubicBezTo>
                  <a:pt x="15" y="1"/>
                  <a:pt x="14" y="0"/>
                  <a:pt x="12" y="0"/>
                </a:cubicBezTo>
              </a:path>
            </a:pathLst>
          </a:custGeom>
          <a:solidFill>
            <a:sysClr val="window" lastClr="FFFFFF"/>
          </a:solidFill>
          <a:ln w="9525">
            <a:noFill/>
            <a:round/>
          </a:ln>
        </p:spPr>
        <p:txBody>
          <a:bodyPr lIns="0" rIns="0" anchor="ctr">
            <a:normAutofit lnSpcReduction="20000"/>
          </a:bodyPr>
          <a:p>
            <a:pPr algn="ctr">
              <a:lnSpc>
                <a:spcPct val="130000"/>
              </a:lnSpc>
            </a:pPr>
            <a:endParaRPr>
              <a:latin typeface="微软雅黑" pitchFamily="34" charset="-122"/>
              <a:ea typeface="微软雅黑" pitchFamily="34" charset="-122"/>
            </a:endParaRPr>
          </a:p>
        </p:txBody>
      </p:sp>
      <p:sp>
        <p:nvSpPr>
          <p:cNvPr id="27" name="任意多边形 26"/>
          <p:cNvSpPr/>
          <p:nvPr>
            <p:custDataLst>
              <p:tags r:id="rId21"/>
            </p:custDataLst>
          </p:nvPr>
        </p:nvSpPr>
        <p:spPr bwMode="auto">
          <a:xfrm>
            <a:off x="4668351" y="4018049"/>
            <a:ext cx="106274" cy="6784"/>
          </a:xfrm>
          <a:custGeom>
            <a:avLst/>
            <a:gdLst/>
            <a:ahLst/>
            <a:cxnLst>
              <a:cxn ang="0">
                <a:pos x="33" y="1"/>
              </a:cxn>
              <a:cxn ang="0">
                <a:pos x="32" y="2"/>
              </a:cxn>
              <a:cxn ang="0">
                <a:pos x="1" y="2"/>
              </a:cxn>
              <a:cxn ang="0">
                <a:pos x="0" y="1"/>
              </a:cxn>
              <a:cxn ang="0">
                <a:pos x="0" y="1"/>
              </a:cxn>
              <a:cxn ang="0">
                <a:pos x="1" y="0"/>
              </a:cxn>
              <a:cxn ang="0">
                <a:pos x="32" y="0"/>
              </a:cxn>
              <a:cxn ang="0">
                <a:pos x="33" y="1"/>
              </a:cxn>
            </a:cxnLst>
            <a:rect l="0" t="0" r="r" b="b"/>
            <a:pathLst>
              <a:path w="33" h="2">
                <a:moveTo>
                  <a:pt x="33" y="1"/>
                </a:moveTo>
                <a:cubicBezTo>
                  <a:pt x="33" y="2"/>
                  <a:pt x="32" y="2"/>
                  <a:pt x="32" y="2"/>
                </a:cubicBezTo>
                <a:cubicBezTo>
                  <a:pt x="1" y="2"/>
                  <a:pt x="1" y="2"/>
                  <a:pt x="1" y="2"/>
                </a:cubicBezTo>
                <a:cubicBezTo>
                  <a:pt x="1" y="2"/>
                  <a:pt x="0" y="2"/>
                  <a:pt x="0" y="1"/>
                </a:cubicBezTo>
                <a:cubicBezTo>
                  <a:pt x="0" y="1"/>
                  <a:pt x="0" y="1"/>
                  <a:pt x="0" y="1"/>
                </a:cubicBezTo>
                <a:cubicBezTo>
                  <a:pt x="0" y="0"/>
                  <a:pt x="1" y="0"/>
                  <a:pt x="1" y="0"/>
                </a:cubicBezTo>
                <a:cubicBezTo>
                  <a:pt x="32" y="0"/>
                  <a:pt x="32" y="0"/>
                  <a:pt x="32" y="0"/>
                </a:cubicBezTo>
                <a:cubicBezTo>
                  <a:pt x="32" y="0"/>
                  <a:pt x="33" y="0"/>
                  <a:pt x="33"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8" name="任意多边形 27"/>
          <p:cNvSpPr/>
          <p:nvPr>
            <p:custDataLst>
              <p:tags r:id="rId22"/>
            </p:custDataLst>
          </p:nvPr>
        </p:nvSpPr>
        <p:spPr bwMode="auto">
          <a:xfrm>
            <a:off x="4668351" y="3934388"/>
            <a:ext cx="45223" cy="9045"/>
          </a:xfrm>
          <a:custGeom>
            <a:avLst/>
            <a:gdLst/>
            <a:ahLst/>
            <a:cxnLst>
              <a:cxn ang="0">
                <a:pos x="14" y="2"/>
              </a:cxn>
              <a:cxn ang="0">
                <a:pos x="13" y="3"/>
              </a:cxn>
              <a:cxn ang="0">
                <a:pos x="1" y="3"/>
              </a:cxn>
              <a:cxn ang="0">
                <a:pos x="0" y="2"/>
              </a:cxn>
              <a:cxn ang="0">
                <a:pos x="0" y="1"/>
              </a:cxn>
              <a:cxn ang="0">
                <a:pos x="1" y="0"/>
              </a:cxn>
              <a:cxn ang="0">
                <a:pos x="13" y="0"/>
              </a:cxn>
              <a:cxn ang="0">
                <a:pos x="14" y="1"/>
              </a:cxn>
              <a:cxn ang="0">
                <a:pos x="14" y="2"/>
              </a:cxn>
            </a:cxnLst>
            <a:rect l="0" t="0" r="r" b="b"/>
            <a:pathLst>
              <a:path w="14" h="3">
                <a:moveTo>
                  <a:pt x="14" y="2"/>
                </a:moveTo>
                <a:cubicBezTo>
                  <a:pt x="14" y="3"/>
                  <a:pt x="14" y="3"/>
                  <a:pt x="13" y="3"/>
                </a:cubicBezTo>
                <a:cubicBezTo>
                  <a:pt x="1" y="3"/>
                  <a:pt x="1" y="3"/>
                  <a:pt x="1" y="3"/>
                </a:cubicBezTo>
                <a:cubicBezTo>
                  <a:pt x="1" y="3"/>
                  <a:pt x="0" y="3"/>
                  <a:pt x="0" y="2"/>
                </a:cubicBezTo>
                <a:cubicBezTo>
                  <a:pt x="0" y="1"/>
                  <a:pt x="0" y="1"/>
                  <a:pt x="0" y="1"/>
                </a:cubicBezTo>
                <a:cubicBezTo>
                  <a:pt x="0" y="1"/>
                  <a:pt x="1" y="0"/>
                  <a:pt x="1" y="0"/>
                </a:cubicBezTo>
                <a:cubicBezTo>
                  <a:pt x="13" y="0"/>
                  <a:pt x="13" y="0"/>
                  <a:pt x="13" y="0"/>
                </a:cubicBezTo>
                <a:cubicBezTo>
                  <a:pt x="14" y="0"/>
                  <a:pt x="14" y="1"/>
                  <a:pt x="14" y="1"/>
                </a:cubicBezTo>
                <a:lnTo>
                  <a:pt x="14"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29" name="任意多边形 28"/>
          <p:cNvSpPr/>
          <p:nvPr>
            <p:custDataLst>
              <p:tags r:id="rId23"/>
            </p:custDataLst>
          </p:nvPr>
        </p:nvSpPr>
        <p:spPr bwMode="auto">
          <a:xfrm>
            <a:off x="4729401" y="4045183"/>
            <a:ext cx="42963" cy="9045"/>
          </a:xfrm>
          <a:custGeom>
            <a:avLst/>
            <a:gdLst/>
            <a:ahLst/>
            <a:cxnLst>
              <a:cxn ang="0">
                <a:pos x="13" y="2"/>
              </a:cxn>
              <a:cxn ang="0">
                <a:pos x="13" y="3"/>
              </a:cxn>
              <a:cxn ang="0">
                <a:pos x="1" y="3"/>
              </a:cxn>
              <a:cxn ang="0">
                <a:pos x="0" y="2"/>
              </a:cxn>
              <a:cxn ang="0">
                <a:pos x="0" y="1"/>
              </a:cxn>
              <a:cxn ang="0">
                <a:pos x="1" y="0"/>
              </a:cxn>
              <a:cxn ang="0">
                <a:pos x="13" y="0"/>
              </a:cxn>
              <a:cxn ang="0">
                <a:pos x="13" y="1"/>
              </a:cxn>
              <a:cxn ang="0">
                <a:pos x="13" y="2"/>
              </a:cxn>
            </a:cxnLst>
            <a:rect l="0" t="0" r="r" b="b"/>
            <a:pathLst>
              <a:path w="13" h="3">
                <a:moveTo>
                  <a:pt x="13" y="2"/>
                </a:moveTo>
                <a:cubicBezTo>
                  <a:pt x="13" y="2"/>
                  <a:pt x="13" y="3"/>
                  <a:pt x="13" y="3"/>
                </a:cubicBezTo>
                <a:cubicBezTo>
                  <a:pt x="1" y="3"/>
                  <a:pt x="1" y="3"/>
                  <a:pt x="1" y="3"/>
                </a:cubicBezTo>
                <a:cubicBezTo>
                  <a:pt x="0" y="3"/>
                  <a:pt x="0" y="2"/>
                  <a:pt x="0" y="2"/>
                </a:cubicBezTo>
                <a:cubicBezTo>
                  <a:pt x="0" y="1"/>
                  <a:pt x="0" y="1"/>
                  <a:pt x="0" y="1"/>
                </a:cubicBezTo>
                <a:cubicBezTo>
                  <a:pt x="0" y="1"/>
                  <a:pt x="0" y="0"/>
                  <a:pt x="1" y="0"/>
                </a:cubicBezTo>
                <a:cubicBezTo>
                  <a:pt x="13" y="0"/>
                  <a:pt x="13" y="0"/>
                  <a:pt x="13" y="0"/>
                </a:cubicBezTo>
                <a:cubicBezTo>
                  <a:pt x="13" y="0"/>
                  <a:pt x="13" y="1"/>
                  <a:pt x="13" y="1"/>
                </a:cubicBezTo>
                <a:lnTo>
                  <a:pt x="1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0" name="任意多边形 29"/>
          <p:cNvSpPr/>
          <p:nvPr>
            <p:custDataLst>
              <p:tags r:id="rId24"/>
            </p:custDataLst>
          </p:nvPr>
        </p:nvSpPr>
        <p:spPr bwMode="auto">
          <a:xfrm>
            <a:off x="4668351" y="3963783"/>
            <a:ext cx="63312" cy="6784"/>
          </a:xfrm>
          <a:custGeom>
            <a:avLst/>
            <a:gdLst/>
            <a:ahLst/>
            <a:cxnLst>
              <a:cxn ang="0">
                <a:pos x="20" y="1"/>
              </a:cxn>
              <a:cxn ang="0">
                <a:pos x="19" y="2"/>
              </a:cxn>
              <a:cxn ang="0">
                <a:pos x="1" y="2"/>
              </a:cxn>
              <a:cxn ang="0">
                <a:pos x="0" y="1"/>
              </a:cxn>
              <a:cxn ang="0">
                <a:pos x="0" y="1"/>
              </a:cxn>
              <a:cxn ang="0">
                <a:pos x="1" y="0"/>
              </a:cxn>
              <a:cxn ang="0">
                <a:pos x="19" y="0"/>
              </a:cxn>
              <a:cxn ang="0">
                <a:pos x="20" y="1"/>
              </a:cxn>
            </a:cxnLst>
            <a:rect l="0" t="0" r="r" b="b"/>
            <a:pathLst>
              <a:path w="20" h="2">
                <a:moveTo>
                  <a:pt x="20" y="1"/>
                </a:moveTo>
                <a:cubicBezTo>
                  <a:pt x="20" y="2"/>
                  <a:pt x="20" y="2"/>
                  <a:pt x="19" y="2"/>
                </a:cubicBezTo>
                <a:cubicBezTo>
                  <a:pt x="1" y="2"/>
                  <a:pt x="1" y="2"/>
                  <a:pt x="1" y="2"/>
                </a:cubicBezTo>
                <a:cubicBezTo>
                  <a:pt x="1" y="2"/>
                  <a:pt x="0" y="2"/>
                  <a:pt x="0" y="1"/>
                </a:cubicBezTo>
                <a:cubicBezTo>
                  <a:pt x="0" y="1"/>
                  <a:pt x="0" y="1"/>
                  <a:pt x="0" y="1"/>
                </a:cubicBezTo>
                <a:cubicBezTo>
                  <a:pt x="0" y="0"/>
                  <a:pt x="1" y="0"/>
                  <a:pt x="1" y="0"/>
                </a:cubicBezTo>
                <a:cubicBezTo>
                  <a:pt x="19" y="0"/>
                  <a:pt x="19" y="0"/>
                  <a:pt x="19" y="0"/>
                </a:cubicBezTo>
                <a:cubicBezTo>
                  <a:pt x="20" y="0"/>
                  <a:pt x="20" y="0"/>
                  <a:pt x="20" y="1"/>
                </a:cubicBez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1" name="任意多边形 30"/>
          <p:cNvSpPr/>
          <p:nvPr>
            <p:custDataLst>
              <p:tags r:id="rId25"/>
            </p:custDataLst>
          </p:nvPr>
        </p:nvSpPr>
        <p:spPr bwMode="auto">
          <a:xfrm>
            <a:off x="4668351" y="3988655"/>
            <a:ext cx="106274" cy="11306"/>
          </a:xfrm>
          <a:custGeom>
            <a:avLst/>
            <a:gdLst/>
            <a:ahLst/>
            <a:cxnLst>
              <a:cxn ang="0">
                <a:pos x="33" y="2"/>
              </a:cxn>
              <a:cxn ang="0">
                <a:pos x="32" y="3"/>
              </a:cxn>
              <a:cxn ang="0">
                <a:pos x="1" y="3"/>
              </a:cxn>
              <a:cxn ang="0">
                <a:pos x="0" y="2"/>
              </a:cxn>
              <a:cxn ang="0">
                <a:pos x="0" y="1"/>
              </a:cxn>
              <a:cxn ang="0">
                <a:pos x="1" y="0"/>
              </a:cxn>
              <a:cxn ang="0">
                <a:pos x="32" y="0"/>
              </a:cxn>
              <a:cxn ang="0">
                <a:pos x="33" y="1"/>
              </a:cxn>
              <a:cxn ang="0">
                <a:pos x="33" y="2"/>
              </a:cxn>
            </a:cxnLst>
            <a:rect l="0" t="0" r="r" b="b"/>
            <a:pathLst>
              <a:path w="33" h="3">
                <a:moveTo>
                  <a:pt x="33" y="2"/>
                </a:moveTo>
                <a:cubicBezTo>
                  <a:pt x="33" y="2"/>
                  <a:pt x="32" y="3"/>
                  <a:pt x="32" y="3"/>
                </a:cubicBezTo>
                <a:cubicBezTo>
                  <a:pt x="1" y="3"/>
                  <a:pt x="1" y="3"/>
                  <a:pt x="1" y="3"/>
                </a:cubicBezTo>
                <a:cubicBezTo>
                  <a:pt x="1" y="3"/>
                  <a:pt x="0" y="2"/>
                  <a:pt x="0" y="2"/>
                </a:cubicBezTo>
                <a:cubicBezTo>
                  <a:pt x="0" y="1"/>
                  <a:pt x="0" y="1"/>
                  <a:pt x="0" y="1"/>
                </a:cubicBezTo>
                <a:cubicBezTo>
                  <a:pt x="0" y="1"/>
                  <a:pt x="1" y="0"/>
                  <a:pt x="1" y="0"/>
                </a:cubicBezTo>
                <a:cubicBezTo>
                  <a:pt x="32" y="0"/>
                  <a:pt x="32" y="0"/>
                  <a:pt x="32" y="0"/>
                </a:cubicBezTo>
                <a:cubicBezTo>
                  <a:pt x="32" y="0"/>
                  <a:pt x="33" y="1"/>
                  <a:pt x="33" y="1"/>
                </a:cubicBezTo>
                <a:lnTo>
                  <a:pt x="33" y="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2" name="任意多边形 31"/>
          <p:cNvSpPr/>
          <p:nvPr>
            <p:custDataLst>
              <p:tags r:id="rId26"/>
            </p:custDataLst>
          </p:nvPr>
        </p:nvSpPr>
        <p:spPr bwMode="auto">
          <a:xfrm>
            <a:off x="4638956" y="3891426"/>
            <a:ext cx="165064" cy="196719"/>
          </a:xfrm>
          <a:custGeom>
            <a:avLst/>
            <a:gdLst/>
            <a:ahLst/>
            <a:cxnLst>
              <a:cxn ang="0">
                <a:pos x="47" y="58"/>
              </a:cxn>
              <a:cxn ang="0">
                <a:pos x="3" y="58"/>
              </a:cxn>
              <a:cxn ang="0">
                <a:pos x="3" y="57"/>
              </a:cxn>
              <a:cxn ang="0">
                <a:pos x="3" y="4"/>
              </a:cxn>
              <a:cxn ang="0">
                <a:pos x="4" y="3"/>
              </a:cxn>
              <a:cxn ang="0">
                <a:pos x="28" y="3"/>
              </a:cxn>
              <a:cxn ang="0">
                <a:pos x="29" y="5"/>
              </a:cxn>
              <a:cxn ang="0">
                <a:pos x="29" y="16"/>
              </a:cxn>
              <a:cxn ang="0">
                <a:pos x="33" y="20"/>
              </a:cxn>
              <a:cxn ang="0">
                <a:pos x="48" y="20"/>
              </a:cxn>
              <a:cxn ang="0">
                <a:pos x="48" y="21"/>
              </a:cxn>
              <a:cxn ang="0">
                <a:pos x="48" y="57"/>
              </a:cxn>
              <a:cxn ang="0">
                <a:pos x="47" y="58"/>
              </a:cxn>
              <a:cxn ang="0">
                <a:pos x="32" y="6"/>
              </a:cxn>
              <a:cxn ang="0">
                <a:pos x="33" y="6"/>
              </a:cxn>
              <a:cxn ang="0">
                <a:pos x="45" y="16"/>
              </a:cxn>
              <a:cxn ang="0">
                <a:pos x="45" y="17"/>
              </a:cxn>
              <a:cxn ang="0">
                <a:pos x="33" y="17"/>
              </a:cxn>
              <a:cxn ang="0">
                <a:pos x="32" y="16"/>
              </a:cxn>
              <a:cxn ang="0">
                <a:pos x="32" y="6"/>
              </a:cxn>
              <a:cxn ang="0">
                <a:pos x="49" y="15"/>
              </a:cxn>
              <a:cxn ang="0">
                <a:pos x="33" y="2"/>
              </a:cxn>
              <a:cxn ang="0">
                <a:pos x="28" y="0"/>
              </a:cxn>
              <a:cxn ang="0">
                <a:pos x="4" y="0"/>
              </a:cxn>
              <a:cxn ang="0">
                <a:pos x="0" y="4"/>
              </a:cxn>
              <a:cxn ang="0">
                <a:pos x="0" y="57"/>
              </a:cxn>
              <a:cxn ang="0">
                <a:pos x="4" y="60"/>
              </a:cxn>
              <a:cxn ang="0">
                <a:pos x="47" y="60"/>
              </a:cxn>
              <a:cxn ang="0">
                <a:pos x="51" y="57"/>
              </a:cxn>
              <a:cxn ang="0">
                <a:pos x="51" y="20"/>
              </a:cxn>
              <a:cxn ang="0">
                <a:pos x="49" y="15"/>
              </a:cxn>
            </a:cxnLst>
            <a:rect l="0" t="0" r="r" b="b"/>
            <a:pathLst>
              <a:path w="51" h="60">
                <a:moveTo>
                  <a:pt x="47" y="58"/>
                </a:moveTo>
                <a:cubicBezTo>
                  <a:pt x="3" y="58"/>
                  <a:pt x="3" y="58"/>
                  <a:pt x="3" y="58"/>
                </a:cubicBezTo>
                <a:cubicBezTo>
                  <a:pt x="3" y="58"/>
                  <a:pt x="3" y="58"/>
                  <a:pt x="3" y="57"/>
                </a:cubicBezTo>
                <a:cubicBezTo>
                  <a:pt x="3" y="4"/>
                  <a:pt x="3" y="4"/>
                  <a:pt x="3" y="4"/>
                </a:cubicBezTo>
                <a:cubicBezTo>
                  <a:pt x="3" y="4"/>
                  <a:pt x="3" y="3"/>
                  <a:pt x="4" y="3"/>
                </a:cubicBezTo>
                <a:cubicBezTo>
                  <a:pt x="28" y="3"/>
                  <a:pt x="28" y="3"/>
                  <a:pt x="28" y="3"/>
                </a:cubicBezTo>
                <a:cubicBezTo>
                  <a:pt x="29" y="3"/>
                  <a:pt x="29" y="3"/>
                  <a:pt x="29" y="5"/>
                </a:cubicBezTo>
                <a:cubicBezTo>
                  <a:pt x="29" y="16"/>
                  <a:pt x="29" y="16"/>
                  <a:pt x="29" y="16"/>
                </a:cubicBezTo>
                <a:cubicBezTo>
                  <a:pt x="29" y="18"/>
                  <a:pt x="31" y="20"/>
                  <a:pt x="33" y="20"/>
                </a:cubicBezTo>
                <a:cubicBezTo>
                  <a:pt x="48" y="20"/>
                  <a:pt x="48" y="20"/>
                  <a:pt x="48" y="20"/>
                </a:cubicBezTo>
                <a:cubicBezTo>
                  <a:pt x="48" y="20"/>
                  <a:pt x="48" y="20"/>
                  <a:pt x="48" y="21"/>
                </a:cubicBezTo>
                <a:cubicBezTo>
                  <a:pt x="48" y="57"/>
                  <a:pt x="48" y="57"/>
                  <a:pt x="48" y="57"/>
                </a:cubicBezTo>
                <a:cubicBezTo>
                  <a:pt x="48" y="57"/>
                  <a:pt x="48" y="58"/>
                  <a:pt x="47" y="58"/>
                </a:cubicBezTo>
                <a:moveTo>
                  <a:pt x="32" y="6"/>
                </a:moveTo>
                <a:cubicBezTo>
                  <a:pt x="32" y="5"/>
                  <a:pt x="33" y="6"/>
                  <a:pt x="33" y="6"/>
                </a:cubicBezTo>
                <a:cubicBezTo>
                  <a:pt x="45" y="16"/>
                  <a:pt x="45" y="16"/>
                  <a:pt x="45" y="16"/>
                </a:cubicBezTo>
                <a:cubicBezTo>
                  <a:pt x="45" y="16"/>
                  <a:pt x="46" y="17"/>
                  <a:pt x="45" y="17"/>
                </a:cubicBezTo>
                <a:cubicBezTo>
                  <a:pt x="33" y="17"/>
                  <a:pt x="33" y="17"/>
                  <a:pt x="33" y="17"/>
                </a:cubicBezTo>
                <a:cubicBezTo>
                  <a:pt x="33" y="17"/>
                  <a:pt x="32" y="17"/>
                  <a:pt x="32" y="16"/>
                </a:cubicBezTo>
                <a:lnTo>
                  <a:pt x="32" y="6"/>
                </a:lnTo>
                <a:close/>
                <a:moveTo>
                  <a:pt x="49" y="15"/>
                </a:moveTo>
                <a:cubicBezTo>
                  <a:pt x="33" y="2"/>
                  <a:pt x="33" y="2"/>
                  <a:pt x="33" y="2"/>
                </a:cubicBezTo>
                <a:cubicBezTo>
                  <a:pt x="32" y="1"/>
                  <a:pt x="30" y="0"/>
                  <a:pt x="28" y="0"/>
                </a:cubicBezTo>
                <a:cubicBezTo>
                  <a:pt x="4" y="0"/>
                  <a:pt x="4" y="0"/>
                  <a:pt x="4" y="0"/>
                </a:cubicBezTo>
                <a:cubicBezTo>
                  <a:pt x="2" y="0"/>
                  <a:pt x="0" y="2"/>
                  <a:pt x="0" y="4"/>
                </a:cubicBezTo>
                <a:cubicBezTo>
                  <a:pt x="0" y="57"/>
                  <a:pt x="0" y="57"/>
                  <a:pt x="0" y="57"/>
                </a:cubicBezTo>
                <a:cubicBezTo>
                  <a:pt x="0" y="60"/>
                  <a:pt x="4" y="60"/>
                  <a:pt x="4" y="60"/>
                </a:cubicBezTo>
                <a:cubicBezTo>
                  <a:pt x="47" y="60"/>
                  <a:pt x="47" y="60"/>
                  <a:pt x="47" y="60"/>
                </a:cubicBezTo>
                <a:cubicBezTo>
                  <a:pt x="49" y="60"/>
                  <a:pt x="51" y="59"/>
                  <a:pt x="51" y="57"/>
                </a:cubicBezTo>
                <a:cubicBezTo>
                  <a:pt x="51" y="20"/>
                  <a:pt x="51" y="20"/>
                  <a:pt x="51" y="20"/>
                </a:cubicBezTo>
                <a:cubicBezTo>
                  <a:pt x="51" y="18"/>
                  <a:pt x="50" y="16"/>
                  <a:pt x="49" y="15"/>
                </a:cubicBezTo>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33" name="任意多边形 32"/>
          <p:cNvSpPr/>
          <p:nvPr>
            <p:custDataLst>
              <p:tags r:id="rId27"/>
            </p:custDataLst>
          </p:nvPr>
        </p:nvSpPr>
        <p:spPr bwMode="auto">
          <a:xfrm>
            <a:off x="4419625" y="3724103"/>
            <a:ext cx="382134" cy="352736"/>
          </a:xfrm>
          <a:custGeom>
            <a:avLst/>
            <a:gdLst/>
            <a:ahLst/>
            <a:cxnLst>
              <a:cxn ang="0">
                <a:pos x="37" y="7"/>
              </a:cxn>
              <a:cxn ang="0">
                <a:pos x="37" y="7"/>
              </a:cxn>
              <a:cxn ang="0">
                <a:pos x="79" y="7"/>
              </a:cxn>
              <a:cxn ang="0">
                <a:pos x="80" y="8"/>
              </a:cxn>
              <a:cxn ang="0">
                <a:pos x="80" y="14"/>
              </a:cxn>
              <a:cxn ang="0">
                <a:pos x="79" y="14"/>
              </a:cxn>
              <a:cxn ang="0">
                <a:pos x="37" y="14"/>
              </a:cxn>
              <a:cxn ang="0">
                <a:pos x="37" y="14"/>
              </a:cxn>
              <a:cxn ang="0">
                <a:pos x="37" y="7"/>
              </a:cxn>
              <a:cxn ang="0">
                <a:pos x="61" y="102"/>
              </a:cxn>
              <a:cxn ang="0">
                <a:pos x="60" y="101"/>
              </a:cxn>
              <a:cxn ang="0">
                <a:pos x="13" y="101"/>
              </a:cxn>
              <a:cxn ang="0">
                <a:pos x="10" y="99"/>
              </a:cxn>
              <a:cxn ang="0">
                <a:pos x="10" y="74"/>
              </a:cxn>
              <a:cxn ang="0">
                <a:pos x="11" y="73"/>
              </a:cxn>
              <a:cxn ang="0">
                <a:pos x="17" y="73"/>
              </a:cxn>
              <a:cxn ang="0">
                <a:pos x="18" y="72"/>
              </a:cxn>
              <a:cxn ang="0">
                <a:pos x="18" y="66"/>
              </a:cxn>
              <a:cxn ang="0">
                <a:pos x="24" y="57"/>
              </a:cxn>
              <a:cxn ang="0">
                <a:pos x="42" y="57"/>
              </a:cxn>
              <a:cxn ang="0">
                <a:pos x="48" y="66"/>
              </a:cxn>
              <a:cxn ang="0">
                <a:pos x="48" y="72"/>
              </a:cxn>
              <a:cxn ang="0">
                <a:pos x="49" y="73"/>
              </a:cxn>
              <a:cxn ang="0">
                <a:pos x="60" y="73"/>
              </a:cxn>
              <a:cxn ang="0">
                <a:pos x="61" y="72"/>
              </a:cxn>
              <a:cxn ang="0">
                <a:pos x="61" y="53"/>
              </a:cxn>
              <a:cxn ang="0">
                <a:pos x="69" y="45"/>
              </a:cxn>
              <a:cxn ang="0">
                <a:pos x="96" y="45"/>
              </a:cxn>
              <a:cxn ang="0">
                <a:pos x="104" y="48"/>
              </a:cxn>
              <a:cxn ang="0">
                <a:pos x="116" y="58"/>
              </a:cxn>
              <a:cxn ang="0">
                <a:pos x="117" y="57"/>
              </a:cxn>
              <a:cxn ang="0">
                <a:pos x="117" y="20"/>
              </a:cxn>
              <a:cxn ang="0">
                <a:pos x="111" y="14"/>
              </a:cxn>
              <a:cxn ang="0">
                <a:pos x="87" y="14"/>
              </a:cxn>
              <a:cxn ang="0">
                <a:pos x="86" y="14"/>
              </a:cxn>
              <a:cxn ang="0">
                <a:pos x="86" y="7"/>
              </a:cxn>
              <a:cxn ang="0">
                <a:pos x="80" y="0"/>
              </a:cxn>
              <a:cxn ang="0">
                <a:pos x="37" y="0"/>
              </a:cxn>
              <a:cxn ang="0">
                <a:pos x="30" y="7"/>
              </a:cxn>
              <a:cxn ang="0">
                <a:pos x="30" y="14"/>
              </a:cxn>
              <a:cxn ang="0">
                <a:pos x="30" y="14"/>
              </a:cxn>
              <a:cxn ang="0">
                <a:pos x="6" y="14"/>
              </a:cxn>
              <a:cxn ang="0">
                <a:pos x="0" y="20"/>
              </a:cxn>
              <a:cxn ang="0">
                <a:pos x="0" y="67"/>
              </a:cxn>
              <a:cxn ang="0">
                <a:pos x="3" y="72"/>
              </a:cxn>
              <a:cxn ang="0">
                <a:pos x="4" y="74"/>
              </a:cxn>
              <a:cxn ang="0">
                <a:pos x="4" y="99"/>
              </a:cxn>
              <a:cxn ang="0">
                <a:pos x="13" y="108"/>
              </a:cxn>
              <a:cxn ang="0">
                <a:pos x="61" y="108"/>
              </a:cxn>
              <a:cxn ang="0">
                <a:pos x="61" y="108"/>
              </a:cxn>
              <a:cxn ang="0">
                <a:pos x="61" y="102"/>
              </a:cxn>
            </a:cxnLst>
            <a:rect l="0" t="0" r="r" b="b"/>
            <a:pathLst>
              <a:path w="117" h="108">
                <a:moveTo>
                  <a:pt x="37" y="7"/>
                </a:moveTo>
                <a:cubicBezTo>
                  <a:pt x="37" y="7"/>
                  <a:pt x="37" y="7"/>
                  <a:pt x="37" y="7"/>
                </a:cubicBezTo>
                <a:cubicBezTo>
                  <a:pt x="79" y="7"/>
                  <a:pt x="79" y="7"/>
                  <a:pt x="79" y="7"/>
                </a:cubicBezTo>
                <a:cubicBezTo>
                  <a:pt x="79" y="7"/>
                  <a:pt x="80" y="7"/>
                  <a:pt x="80" y="8"/>
                </a:cubicBezTo>
                <a:cubicBezTo>
                  <a:pt x="80" y="14"/>
                  <a:pt x="80" y="14"/>
                  <a:pt x="80" y="14"/>
                </a:cubicBezTo>
                <a:cubicBezTo>
                  <a:pt x="80" y="14"/>
                  <a:pt x="79" y="14"/>
                  <a:pt x="79" y="14"/>
                </a:cubicBezTo>
                <a:cubicBezTo>
                  <a:pt x="37" y="14"/>
                  <a:pt x="37" y="14"/>
                  <a:pt x="37" y="14"/>
                </a:cubicBezTo>
                <a:cubicBezTo>
                  <a:pt x="37" y="14"/>
                  <a:pt x="37" y="14"/>
                  <a:pt x="37" y="14"/>
                </a:cubicBezTo>
                <a:lnTo>
                  <a:pt x="37" y="7"/>
                </a:lnTo>
                <a:close/>
                <a:moveTo>
                  <a:pt x="61" y="102"/>
                </a:moveTo>
                <a:cubicBezTo>
                  <a:pt x="61" y="101"/>
                  <a:pt x="60" y="101"/>
                  <a:pt x="60" y="101"/>
                </a:cubicBezTo>
                <a:cubicBezTo>
                  <a:pt x="13" y="101"/>
                  <a:pt x="13" y="101"/>
                  <a:pt x="13" y="101"/>
                </a:cubicBezTo>
                <a:cubicBezTo>
                  <a:pt x="11" y="101"/>
                  <a:pt x="10" y="100"/>
                  <a:pt x="10" y="99"/>
                </a:cubicBezTo>
                <a:cubicBezTo>
                  <a:pt x="10" y="74"/>
                  <a:pt x="10" y="74"/>
                  <a:pt x="10" y="74"/>
                </a:cubicBezTo>
                <a:cubicBezTo>
                  <a:pt x="10" y="74"/>
                  <a:pt x="10" y="73"/>
                  <a:pt x="11" y="73"/>
                </a:cubicBezTo>
                <a:cubicBezTo>
                  <a:pt x="17" y="73"/>
                  <a:pt x="17" y="73"/>
                  <a:pt x="17" y="73"/>
                </a:cubicBezTo>
                <a:cubicBezTo>
                  <a:pt x="17" y="73"/>
                  <a:pt x="18" y="73"/>
                  <a:pt x="18" y="72"/>
                </a:cubicBezTo>
                <a:cubicBezTo>
                  <a:pt x="18" y="66"/>
                  <a:pt x="18" y="66"/>
                  <a:pt x="18" y="66"/>
                </a:cubicBezTo>
                <a:cubicBezTo>
                  <a:pt x="18" y="63"/>
                  <a:pt x="18" y="57"/>
                  <a:pt x="24" y="57"/>
                </a:cubicBezTo>
                <a:cubicBezTo>
                  <a:pt x="42" y="57"/>
                  <a:pt x="42" y="57"/>
                  <a:pt x="42" y="57"/>
                </a:cubicBezTo>
                <a:cubicBezTo>
                  <a:pt x="47" y="57"/>
                  <a:pt x="48" y="63"/>
                  <a:pt x="48" y="66"/>
                </a:cubicBezTo>
                <a:cubicBezTo>
                  <a:pt x="48" y="72"/>
                  <a:pt x="48" y="72"/>
                  <a:pt x="48" y="72"/>
                </a:cubicBezTo>
                <a:cubicBezTo>
                  <a:pt x="48" y="73"/>
                  <a:pt x="49" y="73"/>
                  <a:pt x="49" y="73"/>
                </a:cubicBezTo>
                <a:cubicBezTo>
                  <a:pt x="60" y="73"/>
                  <a:pt x="60" y="73"/>
                  <a:pt x="60" y="73"/>
                </a:cubicBezTo>
                <a:cubicBezTo>
                  <a:pt x="61" y="73"/>
                  <a:pt x="61" y="72"/>
                  <a:pt x="61" y="72"/>
                </a:cubicBezTo>
                <a:cubicBezTo>
                  <a:pt x="61" y="53"/>
                  <a:pt x="61" y="53"/>
                  <a:pt x="61" y="53"/>
                </a:cubicBezTo>
                <a:cubicBezTo>
                  <a:pt x="61" y="48"/>
                  <a:pt x="65" y="45"/>
                  <a:pt x="69" y="45"/>
                </a:cubicBezTo>
                <a:cubicBezTo>
                  <a:pt x="96" y="45"/>
                  <a:pt x="96" y="45"/>
                  <a:pt x="96" y="45"/>
                </a:cubicBezTo>
                <a:cubicBezTo>
                  <a:pt x="99" y="45"/>
                  <a:pt x="102" y="46"/>
                  <a:pt x="104" y="48"/>
                </a:cubicBezTo>
                <a:cubicBezTo>
                  <a:pt x="104" y="48"/>
                  <a:pt x="113" y="55"/>
                  <a:pt x="116" y="58"/>
                </a:cubicBezTo>
                <a:cubicBezTo>
                  <a:pt x="116" y="58"/>
                  <a:pt x="117" y="58"/>
                  <a:pt x="117" y="57"/>
                </a:cubicBezTo>
                <a:cubicBezTo>
                  <a:pt x="117" y="20"/>
                  <a:pt x="117" y="20"/>
                  <a:pt x="117" y="20"/>
                </a:cubicBezTo>
                <a:cubicBezTo>
                  <a:pt x="117" y="17"/>
                  <a:pt x="114" y="14"/>
                  <a:pt x="111" y="14"/>
                </a:cubicBezTo>
                <a:cubicBezTo>
                  <a:pt x="87" y="14"/>
                  <a:pt x="87" y="14"/>
                  <a:pt x="87" y="14"/>
                </a:cubicBezTo>
                <a:cubicBezTo>
                  <a:pt x="87" y="14"/>
                  <a:pt x="86" y="14"/>
                  <a:pt x="86" y="14"/>
                </a:cubicBezTo>
                <a:cubicBezTo>
                  <a:pt x="86" y="7"/>
                  <a:pt x="86" y="7"/>
                  <a:pt x="86" y="7"/>
                </a:cubicBezTo>
                <a:cubicBezTo>
                  <a:pt x="86" y="3"/>
                  <a:pt x="83" y="0"/>
                  <a:pt x="80" y="0"/>
                </a:cubicBezTo>
                <a:cubicBezTo>
                  <a:pt x="37" y="0"/>
                  <a:pt x="37" y="0"/>
                  <a:pt x="37" y="0"/>
                </a:cubicBezTo>
                <a:cubicBezTo>
                  <a:pt x="33" y="0"/>
                  <a:pt x="30" y="3"/>
                  <a:pt x="30" y="7"/>
                </a:cubicBezTo>
                <a:cubicBezTo>
                  <a:pt x="30" y="14"/>
                  <a:pt x="30" y="14"/>
                  <a:pt x="30" y="14"/>
                </a:cubicBezTo>
                <a:cubicBezTo>
                  <a:pt x="30" y="14"/>
                  <a:pt x="30" y="14"/>
                  <a:pt x="30" y="14"/>
                </a:cubicBezTo>
                <a:cubicBezTo>
                  <a:pt x="6" y="14"/>
                  <a:pt x="6" y="14"/>
                  <a:pt x="6" y="14"/>
                </a:cubicBezTo>
                <a:cubicBezTo>
                  <a:pt x="2" y="14"/>
                  <a:pt x="0" y="17"/>
                  <a:pt x="0" y="20"/>
                </a:cubicBezTo>
                <a:cubicBezTo>
                  <a:pt x="0" y="67"/>
                  <a:pt x="0" y="67"/>
                  <a:pt x="0" y="67"/>
                </a:cubicBezTo>
                <a:cubicBezTo>
                  <a:pt x="0" y="70"/>
                  <a:pt x="1" y="71"/>
                  <a:pt x="3" y="72"/>
                </a:cubicBezTo>
                <a:cubicBezTo>
                  <a:pt x="3" y="73"/>
                  <a:pt x="4" y="73"/>
                  <a:pt x="4" y="74"/>
                </a:cubicBezTo>
                <a:cubicBezTo>
                  <a:pt x="4" y="99"/>
                  <a:pt x="4" y="99"/>
                  <a:pt x="4" y="99"/>
                </a:cubicBezTo>
                <a:cubicBezTo>
                  <a:pt x="4" y="104"/>
                  <a:pt x="8" y="108"/>
                  <a:pt x="13" y="108"/>
                </a:cubicBezTo>
                <a:cubicBezTo>
                  <a:pt x="61" y="108"/>
                  <a:pt x="61" y="108"/>
                  <a:pt x="61" y="108"/>
                </a:cubicBezTo>
                <a:cubicBezTo>
                  <a:pt x="61" y="108"/>
                  <a:pt x="61" y="108"/>
                  <a:pt x="61" y="108"/>
                </a:cubicBezTo>
                <a:lnTo>
                  <a:pt x="61" y="102"/>
                </a:lnTo>
                <a:close/>
              </a:path>
            </a:pathLst>
          </a:custGeom>
          <a:solidFill>
            <a:sysClr val="window" lastClr="FFFFFF"/>
          </a:solidFill>
          <a:ln w="9525">
            <a:noFill/>
            <a:round/>
          </a:ln>
        </p:spPr>
        <p:txBody>
          <a:bodyPr anchor="ctr"/>
          <a:p>
            <a:pPr algn="ctr">
              <a:lnSpc>
                <a:spcPct val="130000"/>
              </a:lnSpc>
            </a:pPr>
            <a:endParaRPr>
              <a:latin typeface="微软雅黑" pitchFamily="34" charset="-122"/>
              <a:ea typeface="微软雅黑" pitchFamily="34" charset="-122"/>
            </a:endParaRPr>
          </a:p>
        </p:txBody>
      </p:sp>
      <p:sp>
        <p:nvSpPr>
          <p:cNvPr id="16" name="文本框 15"/>
          <p:cNvSpPr txBox="1"/>
          <p:nvPr>
            <p:custDataLst>
              <p:tags r:id="rId28"/>
            </p:custDataLst>
          </p:nvPr>
        </p:nvSpPr>
        <p:spPr bwMode="auto">
          <a:xfrm>
            <a:off x="572135" y="1789262"/>
            <a:ext cx="3447038" cy="444369"/>
          </a:xfrm>
          <a:prstGeom prst="rect">
            <a:avLst/>
          </a:prstGeom>
          <a:noFill/>
        </p:spPr>
        <p:txBody>
          <a:bodyPr wrap="square" lIns="90000" tIns="46800" rIns="90000" bIns="0" anchor="b" anchorCtr="0">
            <a:normAutofit/>
          </a:bodyPr>
          <a:p>
            <a:pPr algn="r" latinLnBrk="0">
              <a:lnSpc>
                <a:spcPct val="120000"/>
              </a:lnSpc>
            </a:pPr>
            <a:r>
              <a:rPr lang="en-US" altLang="zh-CN" b="1" spc="300" dirty="0">
                <a:solidFill>
                  <a:srgbClr val="1F74AD">
                    <a:lumMod val="100000"/>
                  </a:srgbClr>
                </a:solidFill>
                <a:effectLst/>
                <a:latin typeface="微软雅黑" pitchFamily="34" charset="-122"/>
                <a:ea typeface="微软雅黑" pitchFamily="34" charset="-122"/>
                <a:cs typeface="+mn-ea"/>
              </a:rPr>
              <a:t>why </a:t>
            </a:r>
            <a:r>
              <a:rPr lang="zh-CN" altLang="en-US" b="1" spc="300" dirty="0">
                <a:solidFill>
                  <a:srgbClr val="1F74AD">
                    <a:lumMod val="100000"/>
                  </a:srgbClr>
                </a:solidFill>
                <a:effectLst/>
                <a:latin typeface="微软雅黑" pitchFamily="34" charset="-122"/>
                <a:ea typeface="微软雅黑" pitchFamily="34" charset="-122"/>
                <a:cs typeface="+mn-ea"/>
              </a:rPr>
              <a:t>大数据</a:t>
            </a:r>
            <a:endParaRPr lang="zh-CN" altLang="en-US" b="1" spc="300" dirty="0">
              <a:solidFill>
                <a:srgbClr val="1F74AD">
                  <a:lumMod val="100000"/>
                </a:srgbClr>
              </a:solidFill>
              <a:effectLst/>
              <a:latin typeface="微软雅黑" pitchFamily="34" charset="-122"/>
              <a:ea typeface="微软雅黑" pitchFamily="34" charset="-122"/>
              <a:cs typeface="+mn-ea"/>
            </a:endParaRPr>
          </a:p>
        </p:txBody>
      </p:sp>
      <p:sp>
        <p:nvSpPr>
          <p:cNvPr id="14" name="文本框 13"/>
          <p:cNvSpPr txBox="1"/>
          <p:nvPr>
            <p:custDataLst>
              <p:tags r:id="rId29"/>
            </p:custDataLst>
          </p:nvPr>
        </p:nvSpPr>
        <p:spPr bwMode="auto">
          <a:xfrm>
            <a:off x="572135" y="4087133"/>
            <a:ext cx="3447038" cy="444369"/>
          </a:xfrm>
          <a:prstGeom prst="rect">
            <a:avLst/>
          </a:prstGeom>
          <a:noFill/>
        </p:spPr>
        <p:txBody>
          <a:bodyPr wrap="square" lIns="90000" tIns="46800" rIns="90000" bIns="0" anchor="b" anchorCtr="0">
            <a:normAutofit/>
          </a:bodyPr>
          <a:p>
            <a:pPr algn="r" latinLnBrk="0">
              <a:lnSpc>
                <a:spcPct val="120000"/>
              </a:lnSpc>
            </a:pPr>
            <a:r>
              <a:rPr lang="zh-CN" altLang="en-US" b="1" spc="300" dirty="0">
                <a:solidFill>
                  <a:srgbClr val="9BBB59">
                    <a:lumMod val="100000"/>
                  </a:srgbClr>
                </a:solidFill>
                <a:effectLst/>
                <a:latin typeface="微软雅黑" pitchFamily="34" charset="-122"/>
                <a:ea typeface="微软雅黑" pitchFamily="34" charset="-122"/>
                <a:cs typeface="+mn-ea"/>
              </a:rPr>
              <a:t>大数据常见应用场景</a:t>
            </a:r>
            <a:endParaRPr lang="zh-CN" altLang="en-US" b="1" spc="300" dirty="0">
              <a:solidFill>
                <a:srgbClr val="9BBB59">
                  <a:lumMod val="100000"/>
                </a:srgbClr>
              </a:solidFill>
              <a:effectLst/>
              <a:latin typeface="微软雅黑" pitchFamily="34" charset="-122"/>
              <a:ea typeface="微软雅黑" pitchFamily="34" charset="-122"/>
              <a:cs typeface="+mn-e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p:custDataLst>
              <p:tags r:id="rId1"/>
            </p:custDataLst>
          </p:nvPr>
        </p:nvCxnSpPr>
        <p:spPr>
          <a:xfrm rot="10800000">
            <a:off x="2516495" y="3245945"/>
            <a:ext cx="0" cy="918000"/>
          </a:xfrm>
          <a:prstGeom prst="line">
            <a:avLst/>
          </a:prstGeom>
          <a:ln w="25400">
            <a:solidFill>
              <a:srgbClr val="69A35B"/>
            </a:solidFill>
            <a:prstDash val="sysDash"/>
          </a:ln>
          <a:effectLst/>
        </p:spPr>
        <p:style>
          <a:lnRef idx="1">
            <a:srgbClr val="1F74AD"/>
          </a:lnRef>
          <a:fillRef idx="0">
            <a:srgbClr val="1F74AD"/>
          </a:fillRef>
          <a:effectRef idx="0">
            <a:srgbClr val="1F74AD"/>
          </a:effectRef>
          <a:fontRef idx="minor">
            <a:srgbClr val="000000"/>
          </a:fontRef>
        </p:style>
      </p:cxnSp>
      <p:sp>
        <p:nvSpPr>
          <p:cNvPr id="14" name="椭圆 13"/>
          <p:cNvSpPr>
            <a:spLocks noChangeAspect="1"/>
          </p:cNvSpPr>
          <p:nvPr>
            <p:custDataLst>
              <p:tags r:id="rId2"/>
            </p:custDataLst>
          </p:nvPr>
        </p:nvSpPr>
        <p:spPr>
          <a:xfrm>
            <a:off x="2381495" y="4040507"/>
            <a:ext cx="270000" cy="270000"/>
          </a:xfrm>
          <a:prstGeom prst="ellipse">
            <a:avLst/>
          </a:prstGeom>
          <a:solidFill>
            <a:srgbClr val="69A35B"/>
          </a:solidFill>
          <a:ln>
            <a:noFill/>
          </a:ln>
          <a:effectLst/>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sz="1350">
              <a:latin typeface="微软雅黑" pitchFamily="34" charset="-122"/>
              <a:ea typeface="微软雅黑" pitchFamily="34" charset="-122"/>
            </a:endParaRPr>
          </a:p>
        </p:txBody>
      </p:sp>
      <p:sp>
        <p:nvSpPr>
          <p:cNvPr id="18" name="任意多边形 17"/>
          <p:cNvSpPr>
            <a:spLocks noChangeAspect="1"/>
          </p:cNvSpPr>
          <p:nvPr>
            <p:custDataLst>
              <p:tags r:id="rId3"/>
            </p:custDataLst>
          </p:nvPr>
        </p:nvSpPr>
        <p:spPr>
          <a:xfrm>
            <a:off x="2052187" y="2467640"/>
            <a:ext cx="928616" cy="1031453"/>
          </a:xfrm>
          <a:custGeom>
            <a:avLst/>
            <a:gdLst>
              <a:gd name="connsiteX0" fmla="*/ 713969 w 1427938"/>
              <a:gd name="connsiteY0" fmla="*/ 0 h 1586071"/>
              <a:gd name="connsiteX1" fmla="*/ 1427938 w 1427938"/>
              <a:gd name="connsiteY1" fmla="*/ 713969 h 1586071"/>
              <a:gd name="connsiteX2" fmla="*/ 991878 w 1427938"/>
              <a:gd name="connsiteY2" fmla="*/ 1371831 h 1586071"/>
              <a:gd name="connsiteX3" fmla="*/ 886675 w 1427938"/>
              <a:gd name="connsiteY3" fmla="*/ 1404488 h 1586071"/>
              <a:gd name="connsiteX4" fmla="*/ 713968 w 1427938"/>
              <a:gd name="connsiteY4" fmla="*/ 1586071 h 1586071"/>
              <a:gd name="connsiteX5" fmla="*/ 541261 w 1427938"/>
              <a:gd name="connsiteY5" fmla="*/ 1404487 h 1586071"/>
              <a:gd name="connsiteX6" fmla="*/ 436060 w 1427938"/>
              <a:gd name="connsiteY6" fmla="*/ 1371831 h 1586071"/>
              <a:gd name="connsiteX7" fmla="*/ 0 w 1427938"/>
              <a:gd name="connsiteY7" fmla="*/ 713969 h 1586071"/>
              <a:gd name="connsiteX8" fmla="*/ 713969 w 1427938"/>
              <a:gd name="connsiteY8" fmla="*/ 0 h 158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938" h="1586071">
                <a:moveTo>
                  <a:pt x="713969" y="0"/>
                </a:moveTo>
                <a:cubicBezTo>
                  <a:pt x="1108283" y="0"/>
                  <a:pt x="1427938" y="319655"/>
                  <a:pt x="1427938" y="713969"/>
                </a:cubicBezTo>
                <a:cubicBezTo>
                  <a:pt x="1427938" y="1009705"/>
                  <a:pt x="1248132" y="1263444"/>
                  <a:pt x="991878" y="1371831"/>
                </a:cubicBezTo>
                <a:lnTo>
                  <a:pt x="886675" y="1404488"/>
                </a:lnTo>
                <a:lnTo>
                  <a:pt x="713968" y="1586071"/>
                </a:lnTo>
                <a:lnTo>
                  <a:pt x="541261" y="1404487"/>
                </a:lnTo>
                <a:lnTo>
                  <a:pt x="436060" y="1371831"/>
                </a:lnTo>
                <a:cubicBezTo>
                  <a:pt x="179806" y="1263444"/>
                  <a:pt x="0" y="1009705"/>
                  <a:pt x="0" y="713969"/>
                </a:cubicBezTo>
                <a:cubicBezTo>
                  <a:pt x="0" y="319655"/>
                  <a:pt x="319655" y="0"/>
                  <a:pt x="713969" y="0"/>
                </a:cubicBezTo>
                <a:close/>
              </a:path>
            </a:pathLst>
          </a:custGeom>
          <a:solidFill>
            <a:srgbClr val="69A35B"/>
          </a:solidFill>
          <a:ln>
            <a:solidFill>
              <a:srgbClr val="FDFDFD"/>
            </a:solidFill>
          </a:ln>
          <a:effectLst/>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p>
            <a:pPr algn="ctr"/>
            <a:endParaRPr lang="zh-CN" altLang="en-US" sz="1350">
              <a:latin typeface="微软雅黑" pitchFamily="34" charset="-122"/>
              <a:ea typeface="微软雅黑" pitchFamily="34" charset="-122"/>
            </a:endParaRPr>
          </a:p>
        </p:txBody>
      </p:sp>
      <p:grpSp>
        <p:nvGrpSpPr>
          <p:cNvPr id="29" name="组合 28"/>
          <p:cNvGrpSpPr/>
          <p:nvPr>
            <p:custDataLst>
              <p:tags r:id="rId4"/>
            </p:custDataLst>
          </p:nvPr>
        </p:nvGrpSpPr>
        <p:grpSpPr>
          <a:xfrm>
            <a:off x="2368859" y="2819383"/>
            <a:ext cx="295273" cy="282392"/>
            <a:chOff x="1004888" y="993775"/>
            <a:chExt cx="2438400" cy="2332038"/>
          </a:xfrm>
          <a:solidFill>
            <a:sysClr val="window" lastClr="FFFFFF">
              <a:lumMod val="95000"/>
            </a:sysClr>
          </a:solidFill>
          <a:effectLst/>
        </p:grpSpPr>
        <p:sp>
          <p:nvSpPr>
            <p:cNvPr id="30" name="Freeform 25"/>
            <p:cNvSpPr/>
            <p:nvPr>
              <p:custDataLst>
                <p:tags r:id="rId5"/>
              </p:custDataLst>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500">
                <a:solidFill>
                  <a:prstClr val="black"/>
                </a:solidFill>
                <a:latin typeface="微软雅黑" pitchFamily="34" charset="-122"/>
                <a:ea typeface="微软雅黑" pitchFamily="34" charset="-122"/>
              </a:endParaRPr>
            </a:p>
          </p:txBody>
        </p:sp>
        <p:sp>
          <p:nvSpPr>
            <p:cNvPr id="31" name="任意多边形 30"/>
            <p:cNvSpPr>
              <a:spLocks noChangeArrowheads="1"/>
            </p:cNvSpPr>
            <p:nvPr>
              <p:custDataLst>
                <p:tags r:id="rId6"/>
              </p:custDataLst>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Autofit/>
            </a:bodyPr>
            <a:p>
              <a:endParaRPr lang="zh-CN" altLang="en-US" sz="1500">
                <a:solidFill>
                  <a:prstClr val="black"/>
                </a:solidFill>
                <a:latin typeface="微软雅黑" pitchFamily="34" charset="-122"/>
                <a:ea typeface="微软雅黑" pitchFamily="34" charset="-122"/>
              </a:endParaRPr>
            </a:p>
          </p:txBody>
        </p:sp>
      </p:grpSp>
      <p:cxnSp>
        <p:nvCxnSpPr>
          <p:cNvPr id="10" name="直接连接符 9"/>
          <p:cNvCxnSpPr/>
          <p:nvPr>
            <p:custDataLst>
              <p:tags r:id="rId7"/>
            </p:custDataLst>
          </p:nvPr>
        </p:nvCxnSpPr>
        <p:spPr>
          <a:xfrm rot="10800000">
            <a:off x="7074878" y="2668539"/>
            <a:ext cx="0" cy="1377000"/>
          </a:xfrm>
          <a:prstGeom prst="line">
            <a:avLst/>
          </a:prstGeom>
          <a:ln w="25400">
            <a:solidFill>
              <a:srgbClr val="3498DB"/>
            </a:solidFill>
            <a:prstDash val="sysDash"/>
          </a:ln>
          <a:effectLst/>
        </p:spPr>
        <p:style>
          <a:lnRef idx="1">
            <a:srgbClr val="1F74AD"/>
          </a:lnRef>
          <a:fillRef idx="0">
            <a:srgbClr val="1F74AD"/>
          </a:fillRef>
          <a:effectRef idx="0">
            <a:srgbClr val="1F74AD"/>
          </a:effectRef>
          <a:fontRef idx="minor">
            <a:srgbClr val="000000"/>
          </a:fontRef>
        </p:style>
      </p:cxnSp>
      <p:sp>
        <p:nvSpPr>
          <p:cNvPr id="17" name="椭圆 16"/>
          <p:cNvSpPr>
            <a:spLocks noChangeAspect="1"/>
          </p:cNvSpPr>
          <p:nvPr>
            <p:custDataLst>
              <p:tags r:id="rId8"/>
            </p:custDataLst>
          </p:nvPr>
        </p:nvSpPr>
        <p:spPr>
          <a:xfrm>
            <a:off x="6939877" y="4043535"/>
            <a:ext cx="270000" cy="270000"/>
          </a:xfrm>
          <a:prstGeom prst="ellipse">
            <a:avLst/>
          </a:prstGeom>
          <a:solidFill>
            <a:srgbClr val="3498DB"/>
          </a:solidFill>
          <a:ln>
            <a:noFill/>
          </a:ln>
          <a:effectLst/>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sz="1350">
              <a:latin typeface="微软雅黑" pitchFamily="34" charset="-122"/>
              <a:ea typeface="微软雅黑" pitchFamily="34" charset="-122"/>
            </a:endParaRPr>
          </a:p>
        </p:txBody>
      </p:sp>
      <p:sp>
        <p:nvSpPr>
          <p:cNvPr id="20" name="任意多边形 19"/>
          <p:cNvSpPr>
            <a:spLocks noChangeAspect="1"/>
          </p:cNvSpPr>
          <p:nvPr>
            <p:custDataLst>
              <p:tags r:id="rId9"/>
            </p:custDataLst>
          </p:nvPr>
        </p:nvSpPr>
        <p:spPr>
          <a:xfrm>
            <a:off x="6610569" y="1670811"/>
            <a:ext cx="928616" cy="1031453"/>
          </a:xfrm>
          <a:custGeom>
            <a:avLst/>
            <a:gdLst>
              <a:gd name="connsiteX0" fmla="*/ 713969 w 1427938"/>
              <a:gd name="connsiteY0" fmla="*/ 0 h 1586071"/>
              <a:gd name="connsiteX1" fmla="*/ 1427938 w 1427938"/>
              <a:gd name="connsiteY1" fmla="*/ 713969 h 1586071"/>
              <a:gd name="connsiteX2" fmla="*/ 991878 w 1427938"/>
              <a:gd name="connsiteY2" fmla="*/ 1371831 h 1586071"/>
              <a:gd name="connsiteX3" fmla="*/ 886675 w 1427938"/>
              <a:gd name="connsiteY3" fmla="*/ 1404488 h 1586071"/>
              <a:gd name="connsiteX4" fmla="*/ 713968 w 1427938"/>
              <a:gd name="connsiteY4" fmla="*/ 1586071 h 1586071"/>
              <a:gd name="connsiteX5" fmla="*/ 541261 w 1427938"/>
              <a:gd name="connsiteY5" fmla="*/ 1404487 h 1586071"/>
              <a:gd name="connsiteX6" fmla="*/ 436060 w 1427938"/>
              <a:gd name="connsiteY6" fmla="*/ 1371831 h 1586071"/>
              <a:gd name="connsiteX7" fmla="*/ 0 w 1427938"/>
              <a:gd name="connsiteY7" fmla="*/ 713969 h 1586071"/>
              <a:gd name="connsiteX8" fmla="*/ 713969 w 1427938"/>
              <a:gd name="connsiteY8" fmla="*/ 0 h 158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938" h="1586071">
                <a:moveTo>
                  <a:pt x="713969" y="0"/>
                </a:moveTo>
                <a:cubicBezTo>
                  <a:pt x="1108283" y="0"/>
                  <a:pt x="1427938" y="319655"/>
                  <a:pt x="1427938" y="713969"/>
                </a:cubicBezTo>
                <a:cubicBezTo>
                  <a:pt x="1427938" y="1009705"/>
                  <a:pt x="1248132" y="1263444"/>
                  <a:pt x="991878" y="1371831"/>
                </a:cubicBezTo>
                <a:lnTo>
                  <a:pt x="886675" y="1404488"/>
                </a:lnTo>
                <a:lnTo>
                  <a:pt x="713968" y="1586071"/>
                </a:lnTo>
                <a:lnTo>
                  <a:pt x="541261" y="1404487"/>
                </a:lnTo>
                <a:lnTo>
                  <a:pt x="436060" y="1371831"/>
                </a:lnTo>
                <a:cubicBezTo>
                  <a:pt x="179806" y="1263444"/>
                  <a:pt x="0" y="1009705"/>
                  <a:pt x="0" y="713969"/>
                </a:cubicBezTo>
                <a:cubicBezTo>
                  <a:pt x="0" y="319655"/>
                  <a:pt x="319655" y="0"/>
                  <a:pt x="713969" y="0"/>
                </a:cubicBezTo>
                <a:close/>
              </a:path>
            </a:pathLst>
          </a:custGeom>
          <a:solidFill>
            <a:srgbClr val="3498DB"/>
          </a:solidFill>
          <a:ln>
            <a:solidFill>
              <a:srgbClr val="FDFDFD"/>
            </a:solidFill>
          </a:ln>
          <a:effectLst/>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p>
            <a:pPr algn="ctr"/>
            <a:endParaRPr lang="zh-CN" altLang="en-US" sz="1350">
              <a:latin typeface="微软雅黑" pitchFamily="34" charset="-122"/>
              <a:ea typeface="微软雅黑" pitchFamily="34" charset="-122"/>
            </a:endParaRPr>
          </a:p>
        </p:txBody>
      </p:sp>
      <p:grpSp>
        <p:nvGrpSpPr>
          <p:cNvPr id="25" name="组合 24"/>
          <p:cNvGrpSpPr>
            <a:grpSpLocks noChangeAspect="1"/>
          </p:cNvGrpSpPr>
          <p:nvPr>
            <p:custDataLst>
              <p:tags r:id="rId10"/>
            </p:custDataLst>
          </p:nvPr>
        </p:nvGrpSpPr>
        <p:grpSpPr>
          <a:xfrm>
            <a:off x="6930669" y="1940719"/>
            <a:ext cx="288416" cy="326207"/>
            <a:chOff x="4994016" y="4872553"/>
            <a:chExt cx="406394" cy="459644"/>
          </a:xfrm>
          <a:solidFill>
            <a:sysClr val="window" lastClr="FFFFFF">
              <a:lumMod val="95000"/>
            </a:sysClr>
          </a:solidFill>
          <a:effectLst/>
        </p:grpSpPr>
        <p:sp>
          <p:nvSpPr>
            <p:cNvPr id="26" name="Freeform 148"/>
            <p:cNvSpPr>
              <a:spLocks noEditPoints="1"/>
            </p:cNvSpPr>
            <p:nvPr>
              <p:custDataLst>
                <p:tags r:id="rId11"/>
              </p:custDataLst>
            </p:nvPr>
          </p:nvSpPr>
          <p:spPr bwMode="auto">
            <a:xfrm>
              <a:off x="5049137" y="4872553"/>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prstClr val="black"/>
                </a:solidFill>
                <a:latin typeface="微软雅黑" pitchFamily="34" charset="-122"/>
                <a:ea typeface="微软雅黑" pitchFamily="34" charset="-122"/>
              </a:endParaRPr>
            </a:p>
          </p:txBody>
        </p:sp>
        <p:sp>
          <p:nvSpPr>
            <p:cNvPr id="27" name="Freeform 149"/>
            <p:cNvSpPr>
              <a:spLocks noEditPoints="1"/>
            </p:cNvSpPr>
            <p:nvPr>
              <p:custDataLst>
                <p:tags r:id="rId12"/>
              </p:custDataLst>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prstClr val="black"/>
                </a:solidFill>
                <a:latin typeface="微软雅黑" pitchFamily="34" charset="-122"/>
                <a:ea typeface="微软雅黑" pitchFamily="34" charset="-122"/>
              </a:endParaRPr>
            </a:p>
          </p:txBody>
        </p:sp>
        <p:sp>
          <p:nvSpPr>
            <p:cNvPr id="28" name="Oval 150"/>
            <p:cNvSpPr>
              <a:spLocks noChangeArrowheads="1"/>
            </p:cNvSpPr>
            <p:nvPr>
              <p:custDataLst>
                <p:tags r:id="rId13"/>
              </p:custDataLst>
            </p:nvPr>
          </p:nvSpPr>
          <p:spPr bwMode="auto">
            <a:xfrm>
              <a:off x="5091176" y="5199535"/>
              <a:ext cx="37370" cy="3737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prstClr val="black"/>
                </a:solidFill>
                <a:latin typeface="微软雅黑" pitchFamily="34" charset="-122"/>
                <a:ea typeface="微软雅黑" pitchFamily="34" charset="-122"/>
              </a:endParaRPr>
            </a:p>
          </p:txBody>
        </p:sp>
      </p:grpSp>
      <p:cxnSp>
        <p:nvCxnSpPr>
          <p:cNvPr id="11" name="直接连接符 10"/>
          <p:cNvCxnSpPr/>
          <p:nvPr>
            <p:custDataLst>
              <p:tags r:id="rId14"/>
            </p:custDataLst>
          </p:nvPr>
        </p:nvCxnSpPr>
        <p:spPr>
          <a:xfrm rot="10800000">
            <a:off x="4795687" y="3045047"/>
            <a:ext cx="0" cy="999000"/>
          </a:xfrm>
          <a:prstGeom prst="line">
            <a:avLst/>
          </a:prstGeom>
          <a:ln w="25400">
            <a:solidFill>
              <a:srgbClr val="1AA3AA"/>
            </a:solidFill>
            <a:prstDash val="sysDash"/>
          </a:ln>
          <a:effectLst/>
        </p:spPr>
        <p:style>
          <a:lnRef idx="1">
            <a:srgbClr val="1F74AD"/>
          </a:lnRef>
          <a:fillRef idx="0">
            <a:srgbClr val="1F74AD"/>
          </a:fillRef>
          <a:effectRef idx="0">
            <a:srgbClr val="1F74AD"/>
          </a:effectRef>
          <a:fontRef idx="minor">
            <a:srgbClr val="000000"/>
          </a:fontRef>
        </p:style>
      </p:cxnSp>
      <p:sp>
        <p:nvSpPr>
          <p:cNvPr id="16" name="椭圆 15"/>
          <p:cNvSpPr>
            <a:spLocks noChangeAspect="1"/>
          </p:cNvSpPr>
          <p:nvPr>
            <p:custDataLst>
              <p:tags r:id="rId15"/>
            </p:custDataLst>
          </p:nvPr>
        </p:nvSpPr>
        <p:spPr>
          <a:xfrm>
            <a:off x="4660686" y="4040507"/>
            <a:ext cx="270000" cy="270000"/>
          </a:xfrm>
          <a:prstGeom prst="ellipse">
            <a:avLst/>
          </a:prstGeom>
          <a:solidFill>
            <a:srgbClr val="1AA3AA"/>
          </a:solidFill>
          <a:ln>
            <a:noFill/>
          </a:ln>
          <a:effectLst/>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zh-CN" altLang="en-US" sz="1350">
              <a:latin typeface="微软雅黑" pitchFamily="34" charset="-122"/>
              <a:ea typeface="微软雅黑" pitchFamily="34" charset="-122"/>
            </a:endParaRPr>
          </a:p>
        </p:txBody>
      </p:sp>
      <p:sp>
        <p:nvSpPr>
          <p:cNvPr id="19" name="任意多边形 18"/>
          <p:cNvSpPr>
            <a:spLocks noChangeAspect="1"/>
          </p:cNvSpPr>
          <p:nvPr>
            <p:custDataLst>
              <p:tags r:id="rId16"/>
            </p:custDataLst>
          </p:nvPr>
        </p:nvSpPr>
        <p:spPr>
          <a:xfrm>
            <a:off x="4331378" y="2038738"/>
            <a:ext cx="928616" cy="1031453"/>
          </a:xfrm>
          <a:custGeom>
            <a:avLst/>
            <a:gdLst>
              <a:gd name="connsiteX0" fmla="*/ 713969 w 1427938"/>
              <a:gd name="connsiteY0" fmla="*/ 0 h 1586071"/>
              <a:gd name="connsiteX1" fmla="*/ 1427938 w 1427938"/>
              <a:gd name="connsiteY1" fmla="*/ 713969 h 1586071"/>
              <a:gd name="connsiteX2" fmla="*/ 991878 w 1427938"/>
              <a:gd name="connsiteY2" fmla="*/ 1371831 h 1586071"/>
              <a:gd name="connsiteX3" fmla="*/ 886675 w 1427938"/>
              <a:gd name="connsiteY3" fmla="*/ 1404488 h 1586071"/>
              <a:gd name="connsiteX4" fmla="*/ 713968 w 1427938"/>
              <a:gd name="connsiteY4" fmla="*/ 1586071 h 1586071"/>
              <a:gd name="connsiteX5" fmla="*/ 541261 w 1427938"/>
              <a:gd name="connsiteY5" fmla="*/ 1404487 h 1586071"/>
              <a:gd name="connsiteX6" fmla="*/ 436060 w 1427938"/>
              <a:gd name="connsiteY6" fmla="*/ 1371831 h 1586071"/>
              <a:gd name="connsiteX7" fmla="*/ 0 w 1427938"/>
              <a:gd name="connsiteY7" fmla="*/ 713969 h 1586071"/>
              <a:gd name="connsiteX8" fmla="*/ 713969 w 1427938"/>
              <a:gd name="connsiteY8" fmla="*/ 0 h 158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938" h="1586071">
                <a:moveTo>
                  <a:pt x="713969" y="0"/>
                </a:moveTo>
                <a:cubicBezTo>
                  <a:pt x="1108283" y="0"/>
                  <a:pt x="1427938" y="319655"/>
                  <a:pt x="1427938" y="713969"/>
                </a:cubicBezTo>
                <a:cubicBezTo>
                  <a:pt x="1427938" y="1009705"/>
                  <a:pt x="1248132" y="1263444"/>
                  <a:pt x="991878" y="1371831"/>
                </a:cubicBezTo>
                <a:lnTo>
                  <a:pt x="886675" y="1404488"/>
                </a:lnTo>
                <a:lnTo>
                  <a:pt x="713968" y="1586071"/>
                </a:lnTo>
                <a:lnTo>
                  <a:pt x="541261" y="1404487"/>
                </a:lnTo>
                <a:lnTo>
                  <a:pt x="436060" y="1371831"/>
                </a:lnTo>
                <a:cubicBezTo>
                  <a:pt x="179806" y="1263444"/>
                  <a:pt x="0" y="1009705"/>
                  <a:pt x="0" y="713969"/>
                </a:cubicBezTo>
                <a:cubicBezTo>
                  <a:pt x="0" y="319655"/>
                  <a:pt x="319655" y="0"/>
                  <a:pt x="713969" y="0"/>
                </a:cubicBezTo>
                <a:close/>
              </a:path>
            </a:pathLst>
          </a:custGeom>
          <a:solidFill>
            <a:srgbClr val="1AA3AA"/>
          </a:solidFill>
          <a:ln>
            <a:noFill/>
          </a:ln>
          <a:effectLst/>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p>
            <a:pPr algn="ctr"/>
            <a:endParaRPr lang="zh-CN" altLang="en-US" sz="1350">
              <a:latin typeface="微软雅黑" pitchFamily="34" charset="-122"/>
              <a:ea typeface="微软雅黑" pitchFamily="34" charset="-122"/>
            </a:endParaRPr>
          </a:p>
        </p:txBody>
      </p:sp>
      <p:sp>
        <p:nvSpPr>
          <p:cNvPr id="23" name="Freeform 20"/>
          <p:cNvSpPr>
            <a:spLocks noEditPoints="1"/>
          </p:cNvSpPr>
          <p:nvPr>
            <p:custDataLst>
              <p:tags r:id="rId17"/>
            </p:custDataLst>
          </p:nvPr>
        </p:nvSpPr>
        <p:spPr bwMode="auto">
          <a:xfrm>
            <a:off x="4674003" y="2393758"/>
            <a:ext cx="243366" cy="241569"/>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solidFill>
            <a:sysClr val="window" lastClr="FFFFFF">
              <a:lumMod val="95000"/>
            </a:sysClr>
          </a:solidFill>
          <a:ln>
            <a:noFill/>
          </a:ln>
        </p:spPr>
        <p:txBody>
          <a:bodyPr vert="horz" wrap="square" lIns="68580" tIns="34290" rIns="68580" bIns="34290" numCol="1" anchor="t" anchorCtr="0" compatLnSpc="1"/>
          <a:p>
            <a:endParaRPr lang="zh-CN" altLang="en-US" sz="1500">
              <a:solidFill>
                <a:prstClr val="black"/>
              </a:solidFill>
              <a:latin typeface="微软雅黑" pitchFamily="34" charset="-122"/>
              <a:ea typeface="微软雅黑" pitchFamily="34" charset="-122"/>
            </a:endParaRPr>
          </a:p>
        </p:txBody>
      </p:sp>
      <p:sp>
        <p:nvSpPr>
          <p:cNvPr id="24" name="Freeform 21"/>
          <p:cNvSpPr>
            <a:spLocks noEditPoints="1"/>
          </p:cNvSpPr>
          <p:nvPr>
            <p:custDataLst>
              <p:tags r:id="rId18"/>
            </p:custDataLst>
          </p:nvPr>
        </p:nvSpPr>
        <p:spPr bwMode="auto">
          <a:xfrm>
            <a:off x="4723711" y="2356421"/>
            <a:ext cx="143950" cy="14395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solidFill>
            <a:sysClr val="window" lastClr="FFFFFF">
              <a:lumMod val="95000"/>
            </a:sysClr>
          </a:solidFill>
          <a:ln>
            <a:noFill/>
          </a:ln>
        </p:spPr>
        <p:txBody>
          <a:bodyPr vert="horz" wrap="square" lIns="68580" tIns="34290" rIns="68580" bIns="34290" numCol="1" anchor="t" anchorCtr="0" compatLnSpc="1"/>
          <a:p>
            <a:endParaRPr lang="zh-CN" altLang="en-US" sz="1500">
              <a:solidFill>
                <a:prstClr val="black"/>
              </a:solidFill>
              <a:latin typeface="微软雅黑" pitchFamily="34" charset="-122"/>
              <a:ea typeface="微软雅黑" pitchFamily="34" charset="-122"/>
            </a:endParaRPr>
          </a:p>
        </p:txBody>
      </p:sp>
      <p:cxnSp>
        <p:nvCxnSpPr>
          <p:cNvPr id="8" name="曲线连接符 7"/>
          <p:cNvCxnSpPr/>
          <p:nvPr>
            <p:custDataLst>
              <p:tags r:id="rId19"/>
            </p:custDataLst>
          </p:nvPr>
        </p:nvCxnSpPr>
        <p:spPr>
          <a:xfrm rot="19200000" flipV="1">
            <a:off x="9007906" y="2193568"/>
            <a:ext cx="763229" cy="707923"/>
          </a:xfrm>
          <a:prstGeom prst="curvedConnector3">
            <a:avLst/>
          </a:prstGeom>
          <a:ln w="25400">
            <a:solidFill>
              <a:srgbClr val="1F74AD"/>
            </a:solidFill>
            <a:prstDash val="sysDash"/>
          </a:ln>
        </p:spPr>
        <p:style>
          <a:lnRef idx="1">
            <a:srgbClr val="1F74AD"/>
          </a:lnRef>
          <a:fillRef idx="0">
            <a:srgbClr val="1F74AD"/>
          </a:fillRef>
          <a:effectRef idx="0">
            <a:srgbClr val="1F74AD"/>
          </a:effectRef>
          <a:fontRef idx="minor">
            <a:srgbClr val="000000"/>
          </a:fontRef>
        </p:style>
      </p:cxnSp>
      <p:sp>
        <p:nvSpPr>
          <p:cNvPr id="21" name="任意多边形 20"/>
          <p:cNvSpPr>
            <a:spLocks noChangeAspect="1"/>
          </p:cNvSpPr>
          <p:nvPr>
            <p:custDataLst>
              <p:tags r:id="rId20"/>
            </p:custDataLst>
          </p:nvPr>
        </p:nvSpPr>
        <p:spPr>
          <a:xfrm>
            <a:off x="8889759" y="1144655"/>
            <a:ext cx="928616" cy="1031453"/>
          </a:xfrm>
          <a:custGeom>
            <a:avLst/>
            <a:gdLst>
              <a:gd name="connsiteX0" fmla="*/ 713969 w 1427938"/>
              <a:gd name="connsiteY0" fmla="*/ 0 h 1586071"/>
              <a:gd name="connsiteX1" fmla="*/ 1427938 w 1427938"/>
              <a:gd name="connsiteY1" fmla="*/ 713969 h 1586071"/>
              <a:gd name="connsiteX2" fmla="*/ 991878 w 1427938"/>
              <a:gd name="connsiteY2" fmla="*/ 1371831 h 1586071"/>
              <a:gd name="connsiteX3" fmla="*/ 886675 w 1427938"/>
              <a:gd name="connsiteY3" fmla="*/ 1404488 h 1586071"/>
              <a:gd name="connsiteX4" fmla="*/ 713968 w 1427938"/>
              <a:gd name="connsiteY4" fmla="*/ 1586071 h 1586071"/>
              <a:gd name="connsiteX5" fmla="*/ 541261 w 1427938"/>
              <a:gd name="connsiteY5" fmla="*/ 1404487 h 1586071"/>
              <a:gd name="connsiteX6" fmla="*/ 436060 w 1427938"/>
              <a:gd name="connsiteY6" fmla="*/ 1371831 h 1586071"/>
              <a:gd name="connsiteX7" fmla="*/ 0 w 1427938"/>
              <a:gd name="connsiteY7" fmla="*/ 713969 h 1586071"/>
              <a:gd name="connsiteX8" fmla="*/ 713969 w 1427938"/>
              <a:gd name="connsiteY8" fmla="*/ 0 h 158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938" h="1586071">
                <a:moveTo>
                  <a:pt x="713969" y="0"/>
                </a:moveTo>
                <a:cubicBezTo>
                  <a:pt x="1108283" y="0"/>
                  <a:pt x="1427938" y="319655"/>
                  <a:pt x="1427938" y="713969"/>
                </a:cubicBezTo>
                <a:cubicBezTo>
                  <a:pt x="1427938" y="1009705"/>
                  <a:pt x="1248132" y="1263444"/>
                  <a:pt x="991878" y="1371831"/>
                </a:cubicBezTo>
                <a:lnTo>
                  <a:pt x="886675" y="1404488"/>
                </a:lnTo>
                <a:lnTo>
                  <a:pt x="713968" y="1586071"/>
                </a:lnTo>
                <a:lnTo>
                  <a:pt x="541261" y="1404487"/>
                </a:lnTo>
                <a:lnTo>
                  <a:pt x="436060" y="1371831"/>
                </a:lnTo>
                <a:cubicBezTo>
                  <a:pt x="179806" y="1263444"/>
                  <a:pt x="0" y="1009705"/>
                  <a:pt x="0" y="713969"/>
                </a:cubicBezTo>
                <a:cubicBezTo>
                  <a:pt x="0" y="319655"/>
                  <a:pt x="319655" y="0"/>
                  <a:pt x="713969" y="0"/>
                </a:cubicBezTo>
                <a:close/>
              </a:path>
            </a:pathLst>
          </a:custGeom>
          <a:solidFill>
            <a:srgbClr val="1F74AD"/>
          </a:solidFill>
          <a:ln>
            <a:noFill/>
          </a:ln>
          <a:effectLst/>
        </p:spPr>
        <p:style>
          <a:lnRef idx="2">
            <a:srgbClr val="1F74AD">
              <a:shade val="50000"/>
            </a:srgbClr>
          </a:lnRef>
          <a:fillRef idx="1">
            <a:srgbClr val="1F74AD"/>
          </a:fillRef>
          <a:effectRef idx="0">
            <a:srgbClr val="1F74AD"/>
          </a:effectRef>
          <a:fontRef idx="minor">
            <a:sysClr val="window" lastClr="FFFFFF"/>
          </a:fontRef>
        </p:style>
        <p:txBody>
          <a:bodyPr wrap="square" rtlCol="0" anchor="ctr">
            <a:noAutofit/>
          </a:bodyPr>
          <a:p>
            <a:pPr algn="ctr"/>
            <a:endParaRPr lang="zh-CN" altLang="en-US" sz="1350">
              <a:latin typeface="微软雅黑" pitchFamily="34" charset="-122"/>
              <a:ea typeface="微软雅黑" pitchFamily="34" charset="-122"/>
            </a:endParaRPr>
          </a:p>
        </p:txBody>
      </p:sp>
      <p:grpSp>
        <p:nvGrpSpPr>
          <p:cNvPr id="32" name="组合 31"/>
          <p:cNvGrpSpPr/>
          <p:nvPr>
            <p:custDataLst>
              <p:tags r:id="rId21"/>
            </p:custDataLst>
          </p:nvPr>
        </p:nvGrpSpPr>
        <p:grpSpPr>
          <a:xfrm>
            <a:off x="9224174" y="1421750"/>
            <a:ext cx="259787" cy="332237"/>
            <a:chOff x="1605186" y="572440"/>
            <a:chExt cx="563562" cy="720725"/>
          </a:xfrm>
          <a:solidFill>
            <a:sysClr val="window" lastClr="FFFFFF">
              <a:lumMod val="95000"/>
            </a:sysClr>
          </a:solidFill>
          <a:effectLst/>
        </p:grpSpPr>
        <p:sp>
          <p:nvSpPr>
            <p:cNvPr id="33" name="Freeform 32"/>
            <p:cNvSpPr/>
            <p:nvPr>
              <p:custDataLst>
                <p:tags r:id="rId22"/>
              </p:custDataLst>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prstClr val="black"/>
                </a:solidFill>
                <a:latin typeface="微软雅黑" pitchFamily="34" charset="-122"/>
                <a:ea typeface="微软雅黑" pitchFamily="34" charset="-122"/>
              </a:endParaRPr>
            </a:p>
          </p:txBody>
        </p:sp>
        <p:sp>
          <p:nvSpPr>
            <p:cNvPr id="34" name="Freeform 33"/>
            <p:cNvSpPr/>
            <p:nvPr>
              <p:custDataLst>
                <p:tags r:id="rId23"/>
              </p:custDataLst>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prstClr val="black"/>
                </a:solidFill>
                <a:latin typeface="微软雅黑" pitchFamily="34" charset="-122"/>
                <a:ea typeface="微软雅黑" pitchFamily="34" charset="-122"/>
              </a:endParaRPr>
            </a:p>
          </p:txBody>
        </p:sp>
        <p:sp>
          <p:nvSpPr>
            <p:cNvPr id="35" name="Freeform 34"/>
            <p:cNvSpPr/>
            <p:nvPr>
              <p:custDataLst>
                <p:tags r:id="rId24"/>
              </p:custDataLst>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prstClr val="black"/>
                </a:solidFill>
                <a:latin typeface="微软雅黑" pitchFamily="34" charset="-122"/>
                <a:ea typeface="微软雅黑" pitchFamily="34" charset="-122"/>
              </a:endParaRPr>
            </a:p>
          </p:txBody>
        </p:sp>
      </p:grpSp>
      <p:sp>
        <p:nvSpPr>
          <p:cNvPr id="41" name="文本框 40"/>
          <p:cNvSpPr txBox="1"/>
          <p:nvPr>
            <p:custDataLst>
              <p:tags r:id="rId25"/>
            </p:custDataLst>
          </p:nvPr>
        </p:nvSpPr>
        <p:spPr>
          <a:xfrm>
            <a:off x="1436465" y="4350328"/>
            <a:ext cx="2219913" cy="369332"/>
          </a:xfrm>
          <a:prstGeom prst="rect">
            <a:avLst/>
          </a:prstGeom>
          <a:noFill/>
        </p:spPr>
        <p:txBody>
          <a:bodyPr wrap="square" bIns="0" rtlCol="0" anchor="b" anchorCtr="0">
            <a:normAutofit lnSpcReduction="10000"/>
          </a:bodyPr>
          <a:p>
            <a:pPr algn="ctr"/>
            <a:r>
              <a:rPr lang="zh-CN" altLang="en-US" b="1" dirty="0" smtClean="0">
                <a:latin typeface="+mn-ea"/>
                <a:sym typeface="+mn-ea"/>
              </a:rPr>
              <a:t>疾病类型预测</a:t>
            </a:r>
            <a:endParaRPr lang="zh-CN" altLang="en-US" b="1" dirty="0" smtClean="0">
              <a:latin typeface="+mn-ea"/>
              <a:sym typeface="+mn-ea"/>
            </a:endParaRPr>
          </a:p>
        </p:txBody>
      </p:sp>
      <p:sp>
        <p:nvSpPr>
          <p:cNvPr id="43" name="文本框 42"/>
          <p:cNvSpPr txBox="1"/>
          <p:nvPr>
            <p:custDataLst>
              <p:tags r:id="rId26"/>
            </p:custDataLst>
          </p:nvPr>
        </p:nvSpPr>
        <p:spPr>
          <a:xfrm>
            <a:off x="3695065" y="4348480"/>
            <a:ext cx="2545715" cy="619125"/>
          </a:xfrm>
          <a:prstGeom prst="rect">
            <a:avLst/>
          </a:prstGeom>
          <a:noFill/>
        </p:spPr>
        <p:txBody>
          <a:bodyPr wrap="square" bIns="0" rtlCol="0" anchor="b" anchorCtr="0">
            <a:normAutofit/>
          </a:bodyPr>
          <a:p>
            <a:pPr algn="ctr"/>
            <a:r>
              <a:rPr lang="zh-CN" altLang="en-US" b="1" dirty="0" smtClean="0">
                <a:latin typeface="+mn-ea"/>
                <a:sym typeface="+mn-ea"/>
              </a:rPr>
              <a:t>某个地点人流量</a:t>
            </a:r>
            <a:endParaRPr lang="zh-CN" altLang="en-US" b="1" dirty="0" smtClean="0">
              <a:latin typeface="+mn-ea"/>
              <a:sym typeface="+mn-ea"/>
            </a:endParaRPr>
          </a:p>
          <a:p>
            <a:pPr algn="ctr"/>
            <a:r>
              <a:rPr lang="zh-CN" altLang="en-US" b="1" dirty="0" smtClean="0">
                <a:latin typeface="+mn-ea"/>
                <a:sym typeface="+mn-ea"/>
              </a:rPr>
              <a:t>大小预测</a:t>
            </a:r>
            <a:endParaRPr lang="zh-CN" altLang="en-US" b="1" dirty="0" smtClean="0">
              <a:latin typeface="+mn-ea"/>
              <a:sym typeface="+mn-ea"/>
            </a:endParaRPr>
          </a:p>
        </p:txBody>
      </p:sp>
      <p:sp>
        <p:nvSpPr>
          <p:cNvPr id="45" name="文本框 44"/>
          <p:cNvSpPr txBox="1"/>
          <p:nvPr>
            <p:custDataLst>
              <p:tags r:id="rId27"/>
            </p:custDataLst>
          </p:nvPr>
        </p:nvSpPr>
        <p:spPr>
          <a:xfrm>
            <a:off x="5972175" y="4340225"/>
            <a:ext cx="2284095" cy="379730"/>
          </a:xfrm>
          <a:prstGeom prst="rect">
            <a:avLst/>
          </a:prstGeom>
          <a:noFill/>
        </p:spPr>
        <p:txBody>
          <a:bodyPr wrap="square" bIns="0" rtlCol="0" anchor="b" anchorCtr="0">
            <a:normAutofit lnSpcReduction="10000"/>
          </a:bodyPr>
          <a:p>
            <a:pPr algn="ctr"/>
            <a:r>
              <a:rPr lang="zh-CN" altLang="en-US" b="1" dirty="0" smtClean="0">
                <a:latin typeface="+mn-ea"/>
                <a:sym typeface="+mn-ea"/>
              </a:rPr>
              <a:t>客户流失率预测</a:t>
            </a:r>
            <a:endParaRPr lang="zh-CN" altLang="en-US" b="1" spc="300" dirty="0" smtClean="0">
              <a:solidFill>
                <a:srgbClr val="3F3F40"/>
              </a:solidFill>
              <a:latin typeface="+mn-ea"/>
              <a:sym typeface="+mn-ea"/>
            </a:endParaRPr>
          </a:p>
        </p:txBody>
      </p:sp>
      <p:sp>
        <p:nvSpPr>
          <p:cNvPr id="47" name="文本框 46"/>
          <p:cNvSpPr txBox="1"/>
          <p:nvPr>
            <p:custDataLst>
              <p:tags r:id="rId28"/>
            </p:custDataLst>
          </p:nvPr>
        </p:nvSpPr>
        <p:spPr>
          <a:xfrm>
            <a:off x="8256270" y="4333875"/>
            <a:ext cx="2327275" cy="386080"/>
          </a:xfrm>
          <a:prstGeom prst="rect">
            <a:avLst/>
          </a:prstGeom>
          <a:noFill/>
        </p:spPr>
        <p:txBody>
          <a:bodyPr wrap="square" bIns="0" rtlCol="0" anchor="b" anchorCtr="0">
            <a:normAutofit/>
          </a:bodyPr>
          <a:p>
            <a:pPr algn="ctr"/>
            <a:r>
              <a:rPr lang="zh-CN" altLang="en-US" b="1" spc="300">
                <a:solidFill>
                  <a:srgbClr val="3F3F40"/>
                </a:solidFill>
                <a:latin typeface="+mn-ea"/>
              </a:rPr>
              <a:t>等等</a:t>
            </a:r>
            <a:endParaRPr lang="zh-CN" altLang="en-US" b="1" spc="300">
              <a:solidFill>
                <a:srgbClr val="3F3F40"/>
              </a:solidFill>
              <a:latin typeface="+mn-ea"/>
            </a:endParaRPr>
          </a:p>
        </p:txBody>
      </p:sp>
      <p:pic>
        <p:nvPicPr>
          <p:cNvPr id="4" name="内容占位符 3"/>
          <p:cNvPicPr>
            <a:picLocks noChangeAspect="1"/>
          </p:cNvPicPr>
          <p:nvPr>
            <p:ph idx="1"/>
          </p:nvPr>
        </p:nvPicPr>
        <p:blipFill>
          <a:blip r:embed="rId29"/>
          <a:stretch>
            <a:fillRect/>
          </a:stretch>
        </p:blipFill>
        <p:spPr>
          <a:xfrm>
            <a:off x="583565" y="1144905"/>
            <a:ext cx="10515600" cy="4326890"/>
          </a:xfrm>
          <a:prstGeom prst="rect">
            <a:avLst/>
          </a:prstGeom>
        </p:spPr>
      </p:pic>
      <p:pic>
        <p:nvPicPr>
          <p:cNvPr id="5" name="图片 4"/>
          <p:cNvPicPr>
            <a:picLocks noChangeAspect="1"/>
          </p:cNvPicPr>
          <p:nvPr/>
        </p:nvPicPr>
        <p:blipFill>
          <a:blip r:embed="rId30"/>
          <a:stretch>
            <a:fillRect/>
          </a:stretch>
        </p:blipFill>
        <p:spPr>
          <a:xfrm>
            <a:off x="523875" y="1144905"/>
            <a:ext cx="10634980" cy="47682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 name="内容占位符 12"/>
          <p:cNvGraphicFramePr>
            <a:graphicFrameLocks noGrp="1"/>
          </p:cNvGraphicFramePr>
          <p:nvPr>
            <p:ph idx="1"/>
          </p:nvPr>
        </p:nvGraphicFramePr>
        <p:xfrm>
          <a:off x="862330" y="4197350"/>
          <a:ext cx="10515600" cy="2219960"/>
        </p:xfrm>
        <a:graphic>
          <a:graphicData uri="http://schemas.openxmlformats.org/drawingml/2006/table">
            <a:tbl>
              <a:tblPr firstRow="1" bandRow="1">
                <a:tableStyleId>{5C22544A-7EE6-4342-B048-85BDC9FD1C3A}</a:tableStyleId>
              </a:tblPr>
              <a:tblGrid>
                <a:gridCol w="3505200"/>
                <a:gridCol w="3505200"/>
                <a:gridCol w="3505200"/>
              </a:tblGrid>
              <a:tr h="0">
                <a:tc>
                  <a:txBody>
                    <a:bodyPr/>
                    <a:p>
                      <a:endParaRPr lang="zh-CN" altLang="en-US" sz="2000" dirty="0"/>
                    </a:p>
                  </a:txBody>
                  <a:tcPr>
                    <a:solidFill>
                      <a:schemeClr val="tx2">
                        <a:lumMod val="25000"/>
                        <a:lumOff val="75000"/>
                      </a:schemeClr>
                    </a:solidFill>
                  </a:tcPr>
                </a:tc>
                <a:tc>
                  <a:txBody>
                    <a:bodyPr/>
                    <a:p>
                      <a:r>
                        <a:rPr lang="en-US" altLang="zh-CN" sz="2000" dirty="0">
                          <a:solidFill>
                            <a:schemeClr val="tx1"/>
                          </a:solidFill>
                        </a:rPr>
                        <a:t>OLTP</a:t>
                      </a:r>
                      <a:endParaRPr lang="en-US" altLang="zh-CN" sz="2000" dirty="0">
                        <a:solidFill>
                          <a:schemeClr val="tx1"/>
                        </a:solidFill>
                      </a:endParaRPr>
                    </a:p>
                  </a:txBody>
                  <a:tcPr>
                    <a:solidFill>
                      <a:schemeClr val="tx2">
                        <a:lumMod val="25000"/>
                        <a:lumOff val="75000"/>
                      </a:schemeClr>
                    </a:solidFill>
                  </a:tcPr>
                </a:tc>
                <a:tc>
                  <a:txBody>
                    <a:bodyPr/>
                    <a:p>
                      <a:r>
                        <a:rPr lang="en-US" altLang="zh-CN" sz="2000" dirty="0">
                          <a:solidFill>
                            <a:schemeClr val="tx1"/>
                          </a:solidFill>
                        </a:rPr>
                        <a:t>OLAP</a:t>
                      </a:r>
                      <a:endParaRPr lang="en-US" altLang="zh-CN" sz="2000" dirty="0">
                        <a:solidFill>
                          <a:schemeClr val="tx1"/>
                        </a:solidFill>
                      </a:endParaRPr>
                    </a:p>
                  </a:txBody>
                  <a:tcPr>
                    <a:solidFill>
                      <a:schemeClr val="tx2">
                        <a:lumMod val="25000"/>
                        <a:lumOff val="75000"/>
                      </a:schemeClr>
                    </a:solidFill>
                  </a:tcPr>
                </a:tc>
              </a:tr>
              <a:tr h="370840">
                <a:tc>
                  <a:txBody>
                    <a:bodyPr/>
                    <a:p>
                      <a:r>
                        <a:rPr lang="zh-CN" altLang="en-US" sz="2000" dirty="0"/>
                        <a:t>面向对象</a:t>
                      </a:r>
                      <a:endParaRPr lang="zh-CN" altLang="en-US" sz="2000" dirty="0"/>
                    </a:p>
                  </a:txBody>
                  <a:tcPr>
                    <a:solidFill>
                      <a:schemeClr val="tx2">
                        <a:lumMod val="25000"/>
                        <a:lumOff val="75000"/>
                      </a:schemeClr>
                    </a:solidFill>
                  </a:tcPr>
                </a:tc>
                <a:tc>
                  <a:txBody>
                    <a:bodyPr/>
                    <a:p>
                      <a:r>
                        <a:rPr lang="zh-CN" altLang="en-US" sz="2000" dirty="0"/>
                        <a:t>面向事务处理</a:t>
                      </a:r>
                      <a:endParaRPr lang="zh-CN" altLang="en-US" sz="2000" dirty="0"/>
                    </a:p>
                  </a:txBody>
                  <a:tcPr>
                    <a:solidFill>
                      <a:schemeClr val="tx2">
                        <a:lumMod val="25000"/>
                        <a:lumOff val="75000"/>
                      </a:schemeClr>
                    </a:solidFill>
                  </a:tcPr>
                </a:tc>
                <a:tc>
                  <a:txBody>
                    <a:bodyPr/>
                    <a:p>
                      <a:r>
                        <a:rPr lang="zh-CN" altLang="en-US" sz="2000" dirty="0"/>
                        <a:t>面向分析决策</a:t>
                      </a:r>
                      <a:endParaRPr lang="zh-CN" altLang="en-US" sz="2000" dirty="0"/>
                    </a:p>
                  </a:txBody>
                  <a:tcPr>
                    <a:solidFill>
                      <a:schemeClr val="tx2">
                        <a:lumMod val="25000"/>
                        <a:lumOff val="75000"/>
                      </a:schemeClr>
                    </a:solidFill>
                  </a:tcPr>
                </a:tc>
              </a:tr>
              <a:tr h="370840">
                <a:tc>
                  <a:txBody>
                    <a:bodyPr/>
                    <a:p>
                      <a:r>
                        <a:rPr lang="zh-CN" altLang="en-US" sz="2000" dirty="0"/>
                        <a:t>常见操作</a:t>
                      </a:r>
                      <a:endParaRPr lang="zh-CN" altLang="en-US" sz="2000" dirty="0"/>
                    </a:p>
                  </a:txBody>
                  <a:tcPr>
                    <a:solidFill>
                      <a:schemeClr val="tx2">
                        <a:lumMod val="25000"/>
                        <a:lumOff val="75000"/>
                      </a:schemeClr>
                    </a:solidFill>
                  </a:tcPr>
                </a:tc>
                <a:tc>
                  <a:txBody>
                    <a:bodyPr/>
                    <a:p>
                      <a:r>
                        <a:rPr lang="zh-CN" altLang="en-US" sz="2000" dirty="0"/>
                        <a:t>增删改查数十条记录</a:t>
                      </a:r>
                      <a:endParaRPr lang="zh-CN" altLang="en-US" sz="2000" dirty="0"/>
                    </a:p>
                  </a:txBody>
                  <a:tcPr>
                    <a:solidFill>
                      <a:schemeClr val="tx2">
                        <a:lumMod val="25000"/>
                        <a:lumOff val="75000"/>
                      </a:schemeClr>
                    </a:solidFill>
                  </a:tcPr>
                </a:tc>
                <a:tc>
                  <a:txBody>
                    <a:bodyPr/>
                    <a:p>
                      <a:r>
                        <a:rPr lang="zh-CN" altLang="en-US" sz="2000" dirty="0"/>
                        <a:t>查百万条记录</a:t>
                      </a:r>
                      <a:endParaRPr lang="zh-CN" altLang="en-US" sz="2000" dirty="0"/>
                    </a:p>
                  </a:txBody>
                  <a:tcPr>
                    <a:solidFill>
                      <a:schemeClr val="tx2">
                        <a:lumMod val="25000"/>
                        <a:lumOff val="75000"/>
                      </a:schemeClr>
                    </a:solidFill>
                  </a:tcPr>
                </a:tc>
              </a:tr>
              <a:tr h="370840">
                <a:tc>
                  <a:txBody>
                    <a:bodyPr/>
                    <a:p>
                      <a:r>
                        <a:rPr lang="zh-CN" altLang="en-US" sz="2000" dirty="0"/>
                        <a:t>时间要求</a:t>
                      </a:r>
                      <a:endParaRPr lang="zh-CN" altLang="en-US" sz="2000" dirty="0"/>
                    </a:p>
                  </a:txBody>
                  <a:tcPr>
                    <a:solidFill>
                      <a:schemeClr val="tx2">
                        <a:lumMod val="25000"/>
                        <a:lumOff val="75000"/>
                      </a:schemeClr>
                    </a:solidFill>
                  </a:tcPr>
                </a:tc>
                <a:tc>
                  <a:txBody>
                    <a:bodyPr/>
                    <a:p>
                      <a:r>
                        <a:rPr lang="zh-CN" altLang="en-US" sz="2000" dirty="0"/>
                        <a:t>实时性高</a:t>
                      </a:r>
                      <a:endParaRPr lang="zh-CN" altLang="en-US" sz="2000" dirty="0"/>
                    </a:p>
                  </a:txBody>
                  <a:tcPr>
                    <a:solidFill>
                      <a:schemeClr val="tx2">
                        <a:lumMod val="25000"/>
                        <a:lumOff val="75000"/>
                      </a:schemeClr>
                    </a:solidFill>
                  </a:tcPr>
                </a:tc>
                <a:tc>
                  <a:txBody>
                    <a:bodyPr/>
                    <a:p>
                      <a:r>
                        <a:rPr lang="zh-CN" altLang="en-US" sz="2000" dirty="0"/>
                        <a:t>实时性要求不严格</a:t>
                      </a:r>
                      <a:endParaRPr lang="zh-CN" altLang="en-US" sz="2000" dirty="0"/>
                    </a:p>
                  </a:txBody>
                  <a:tcPr>
                    <a:solidFill>
                      <a:schemeClr val="tx2">
                        <a:lumMod val="25000"/>
                        <a:lumOff val="75000"/>
                      </a:schemeClr>
                    </a:solidFill>
                  </a:tcPr>
                </a:tc>
              </a:tr>
              <a:tr h="370840">
                <a:tc>
                  <a:txBody>
                    <a:bodyPr/>
                    <a:p>
                      <a:r>
                        <a:rPr lang="zh-CN" altLang="en-US" sz="2000" dirty="0"/>
                        <a:t>数据量</a:t>
                      </a:r>
                      <a:endParaRPr lang="zh-CN" altLang="en-US" sz="2000" dirty="0"/>
                    </a:p>
                  </a:txBody>
                  <a:tcPr>
                    <a:solidFill>
                      <a:schemeClr val="tx2">
                        <a:lumMod val="25000"/>
                        <a:lumOff val="75000"/>
                      </a:schemeClr>
                    </a:solidFill>
                  </a:tcPr>
                </a:tc>
                <a:tc>
                  <a:txBody>
                    <a:bodyPr/>
                    <a:p>
                      <a:r>
                        <a:rPr lang="zh-CN" altLang="en-US" sz="2000" dirty="0"/>
                        <a:t>小</a:t>
                      </a:r>
                      <a:endParaRPr lang="zh-CN" altLang="en-US" sz="2000" dirty="0"/>
                    </a:p>
                  </a:txBody>
                  <a:tcPr>
                    <a:solidFill>
                      <a:schemeClr val="tx2">
                        <a:lumMod val="25000"/>
                        <a:lumOff val="75000"/>
                      </a:schemeClr>
                    </a:solidFill>
                  </a:tcPr>
                </a:tc>
                <a:tc>
                  <a:txBody>
                    <a:bodyPr/>
                    <a:p>
                      <a:r>
                        <a:rPr lang="zh-CN" altLang="en-US" sz="2000" dirty="0"/>
                        <a:t>大</a:t>
                      </a:r>
                      <a:endParaRPr lang="zh-CN" altLang="en-US" sz="2000" dirty="0"/>
                    </a:p>
                  </a:txBody>
                  <a:tcPr>
                    <a:solidFill>
                      <a:schemeClr val="tx2">
                        <a:lumMod val="25000"/>
                        <a:lumOff val="75000"/>
                      </a:schemeClr>
                    </a:solidFill>
                  </a:tcPr>
                </a:tc>
              </a:tr>
              <a:tr h="370840">
                <a:tc>
                  <a:txBody>
                    <a:bodyPr/>
                    <a:p>
                      <a:r>
                        <a:rPr lang="zh-CN" altLang="en-US" sz="2000" dirty="0"/>
                        <a:t>模型范式</a:t>
                      </a:r>
                      <a:endParaRPr lang="zh-CN" altLang="en-US" sz="2000" dirty="0"/>
                    </a:p>
                  </a:txBody>
                  <a:tcPr>
                    <a:solidFill>
                      <a:schemeClr val="tx2">
                        <a:lumMod val="25000"/>
                        <a:lumOff val="75000"/>
                      </a:schemeClr>
                    </a:solidFill>
                  </a:tcPr>
                </a:tc>
                <a:tc>
                  <a:txBody>
                    <a:bodyPr/>
                    <a:p>
                      <a:r>
                        <a:rPr lang="zh-CN" altLang="en-US" sz="2000" dirty="0"/>
                        <a:t>大多符合</a:t>
                      </a:r>
                      <a:r>
                        <a:rPr lang="en-US" altLang="zh-CN" sz="2000" dirty="0"/>
                        <a:t>3NF</a:t>
                      </a:r>
                      <a:r>
                        <a:rPr lang="zh-CN" altLang="en-US" sz="2000" dirty="0"/>
                        <a:t>设计</a:t>
                      </a:r>
                      <a:endParaRPr lang="zh-CN" altLang="en-US" sz="2000" dirty="0"/>
                    </a:p>
                  </a:txBody>
                  <a:tcPr>
                    <a:solidFill>
                      <a:schemeClr val="tx2">
                        <a:lumMod val="25000"/>
                        <a:lumOff val="75000"/>
                      </a:schemeClr>
                    </a:solidFill>
                  </a:tcPr>
                </a:tc>
                <a:tc>
                  <a:txBody>
                    <a:bodyPr/>
                    <a:p>
                      <a:r>
                        <a:rPr lang="zh-CN" altLang="en-US" sz="2000" dirty="0"/>
                        <a:t>反范式设计</a:t>
                      </a:r>
                      <a:endParaRPr lang="zh-CN" altLang="en-US" sz="2000" dirty="0"/>
                    </a:p>
                  </a:txBody>
                  <a:tcPr>
                    <a:solidFill>
                      <a:schemeClr val="tx2">
                        <a:lumMod val="25000"/>
                        <a:lumOff val="75000"/>
                      </a:schemeClr>
                    </a:solidFill>
                  </a:tcPr>
                </a:tc>
              </a:tr>
            </a:tbl>
          </a:graphicData>
        </a:graphic>
      </p:graphicFrame>
      <p:sp>
        <p:nvSpPr>
          <p:cNvPr id="4" name="文本框 3"/>
          <p:cNvSpPr txBox="1"/>
          <p:nvPr/>
        </p:nvSpPr>
        <p:spPr>
          <a:xfrm rot="10800000" flipV="1">
            <a:off x="910590" y="2402205"/>
            <a:ext cx="10467340" cy="1476375"/>
          </a:xfrm>
          <a:prstGeom prst="rect">
            <a:avLst/>
          </a:prstGeom>
          <a:solidFill>
            <a:schemeClr val="bg1">
              <a:lumMod val="95000"/>
            </a:schemeClr>
          </a:solidFill>
          <a:effectLst>
            <a:outerShdw blurRad="76200" dir="18900000" sy="23000" kx="-1200000" algn="bl" rotWithShape="0">
              <a:prstClr val="black">
                <a:alpha val="20000"/>
              </a:prstClr>
            </a:outerShdw>
          </a:effectLst>
        </p:spPr>
        <p:txBody>
          <a:bodyPr wrap="square" rtlCol="0" anchor="t">
            <a:spAutoFit/>
          </a:bodyPr>
          <a:p>
            <a:pPr fontAlgn="auto">
              <a:lnSpc>
                <a:spcPct val="150000"/>
              </a:lnSpc>
              <a:buFont typeface="Wingdings" panose="05000000000000000000" pitchFamily="2" charset="2"/>
              <a:buChar char="u"/>
            </a:pPr>
            <a:r>
              <a:rPr lang="zh-CN" altLang="en-US" sz="2000" dirty="0">
                <a:latin typeface="+mn-ea"/>
                <a:sym typeface="+mn-ea"/>
              </a:rPr>
              <a:t>数据仓库是面向主题的（</a:t>
            </a:r>
            <a:r>
              <a:rPr lang="en-US" altLang="zh-CN" sz="2000" dirty="0">
                <a:latin typeface="+mn-ea"/>
                <a:sym typeface="+mn-ea"/>
              </a:rPr>
              <a:t>Subject-Oriented </a:t>
            </a:r>
            <a:r>
              <a:rPr lang="zh-CN" altLang="en-US" sz="2000" dirty="0">
                <a:latin typeface="+mn-ea"/>
                <a:sym typeface="+mn-ea"/>
              </a:rPr>
              <a:t>）、集成的（</a:t>
            </a:r>
            <a:r>
              <a:rPr lang="en-US" altLang="zh-CN" sz="2000" dirty="0">
                <a:latin typeface="+mn-ea"/>
                <a:sym typeface="+mn-ea"/>
              </a:rPr>
              <a:t>Integrated</a:t>
            </a:r>
            <a:r>
              <a:rPr lang="zh-CN" altLang="en-US" sz="2000" dirty="0">
                <a:latin typeface="+mn-ea"/>
                <a:sym typeface="+mn-ea"/>
              </a:rPr>
              <a:t>）、非易失的（</a:t>
            </a:r>
            <a:r>
              <a:rPr lang="en-US" altLang="zh-CN" sz="2000" dirty="0">
                <a:latin typeface="+mn-ea"/>
                <a:sym typeface="+mn-ea"/>
              </a:rPr>
              <a:t>Non-Volatile</a:t>
            </a:r>
            <a:r>
              <a:rPr lang="zh-CN" altLang="en-US" sz="2000" dirty="0">
                <a:latin typeface="+mn-ea"/>
                <a:sym typeface="+mn-ea"/>
              </a:rPr>
              <a:t>）和时变的（</a:t>
            </a:r>
            <a:r>
              <a:rPr lang="en-US" altLang="zh-CN" sz="2000" dirty="0">
                <a:latin typeface="+mn-ea"/>
                <a:sym typeface="+mn-ea"/>
              </a:rPr>
              <a:t>Time-Variant </a:t>
            </a:r>
            <a:r>
              <a:rPr lang="zh-CN" altLang="en-US" sz="2000" dirty="0">
                <a:latin typeface="+mn-ea"/>
                <a:sym typeface="+mn-ea"/>
              </a:rPr>
              <a:t>）数据集合</a:t>
            </a:r>
            <a:endParaRPr lang="zh-CN" altLang="en-US" sz="2000" dirty="0">
              <a:latin typeface="+mn-ea"/>
              <a:sym typeface="+mn-ea"/>
            </a:endParaRPr>
          </a:p>
          <a:p>
            <a:pPr fontAlgn="auto">
              <a:lnSpc>
                <a:spcPct val="150000"/>
              </a:lnSpc>
              <a:buFont typeface="Wingdings" panose="05000000000000000000" pitchFamily="2" charset="2"/>
              <a:buChar char="u"/>
            </a:pPr>
            <a:r>
              <a:rPr lang="zh-CN" altLang="en-US" sz="2000" dirty="0">
                <a:latin typeface="+mn-ea"/>
                <a:sym typeface="+mn-ea"/>
              </a:rPr>
              <a:t>用以支持</a:t>
            </a:r>
            <a:r>
              <a:rPr lang="zh-CN" altLang="en-US" sz="2000" dirty="0">
                <a:solidFill>
                  <a:srgbClr val="FF0000"/>
                </a:solidFill>
                <a:latin typeface="+mn-ea"/>
                <a:sym typeface="+mn-ea"/>
              </a:rPr>
              <a:t>管理决策</a:t>
            </a:r>
            <a:r>
              <a:rPr lang="zh-CN" altLang="en-US" sz="2000" dirty="0">
                <a:latin typeface="+mn-ea"/>
                <a:sym typeface="+mn-ea"/>
              </a:rPr>
              <a:t>。</a:t>
            </a:r>
            <a:endParaRPr lang="zh-CN" altLang="en-US" sz="2000" b="1" dirty="0" smtClean="0">
              <a:latin typeface="+mn-ea"/>
              <a:ea typeface="微软雅黑" pitchFamily="34" charset="-122"/>
            </a:endParaRPr>
          </a:p>
        </p:txBody>
      </p:sp>
      <p:sp>
        <p:nvSpPr>
          <p:cNvPr id="5" name="文本框 4"/>
          <p:cNvSpPr txBox="1"/>
          <p:nvPr/>
        </p:nvSpPr>
        <p:spPr>
          <a:xfrm>
            <a:off x="910590" y="1085850"/>
            <a:ext cx="559498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大数据常见应用场景</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sym typeface="+mn-ea"/>
              </a:rPr>
              <a:t>数据仓库</a:t>
            </a:r>
            <a:endParaRPr lang="en-US" altLang="zh-CN" sz="2800" b="1" dirty="0" smtClean="0">
              <a:latin typeface="微软雅黑" pitchFamily="34" charset="-122"/>
              <a:ea typeface="微软雅黑" pitchFamily="34"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总体架构设计 (2).png"/>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978785" y="1513205"/>
            <a:ext cx="5960110" cy="5121910"/>
          </a:xfrm>
          <a:prstGeom prst="rect">
            <a:avLst/>
          </a:prstGeom>
        </p:spPr>
      </p:pic>
      <p:sp>
        <p:nvSpPr>
          <p:cNvPr id="5" name="文本框 4"/>
          <p:cNvSpPr txBox="1"/>
          <p:nvPr/>
        </p:nvSpPr>
        <p:spPr>
          <a:xfrm>
            <a:off x="819785" y="974725"/>
            <a:ext cx="5594985" cy="737235"/>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bg1">
                    <a:lumMod val="95000"/>
                  </a:schemeClr>
                </a:solidFill>
              </a14:hiddenFill>
            </a:ext>
          </a:extLst>
        </p:spPr>
        <p:txBody>
          <a:bodyPr wrap="square" rtlCol="0">
            <a:spAutoFit/>
          </a:bodyPr>
          <a:p>
            <a:pPr indent="0">
              <a:lnSpc>
                <a:spcPct val="150000"/>
              </a:lnSpc>
              <a:buFont typeface="Wingdings" panose="05000000000000000000" pitchFamily="2" charset="2"/>
              <a:buNone/>
            </a:pPr>
            <a:r>
              <a:rPr lang="zh-CN" altLang="en-US" sz="2800" b="1" dirty="0" smtClean="0">
                <a:latin typeface="微软雅黑" pitchFamily="34" charset="-122"/>
                <a:ea typeface="微软雅黑" pitchFamily="34" charset="-122"/>
              </a:rPr>
              <a:t>大数据常见应用场景</a:t>
            </a:r>
            <a:r>
              <a:rPr lang="en-US" altLang="zh-CN" sz="28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sym typeface="+mn-ea"/>
              </a:rPr>
              <a:t>数据仓库</a:t>
            </a:r>
            <a:endParaRPr lang="en-US" altLang="zh-CN" sz="2800" b="1"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UNIT_HIGHLIGHT" val="0"/>
  <p:tag name="KSO_WM_UNIT_COMPATIBLE" val="0"/>
  <p:tag name="KSO_WM_DIAGRAM_GROUP_CODE" val="q1-1"/>
  <p:tag name="KSO_WM_UNIT_TYPE" val="q_h_i"/>
  <p:tag name="KSO_WM_UNIT_INDEX" val="1_2_3"/>
  <p:tag name="KSO_WM_UNIT_ID" val="diagram20187636_4*q_h_i*1_2_3"/>
  <p:tag name="KSO_WM_TEMPLATE_CATEGORY" val="diagram"/>
  <p:tag name="KSO_WM_TEMPLATE_INDEX" val="2018763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0.xml><?xml version="1.0" encoding="utf-8"?>
<p:tagLst xmlns:p="http://schemas.openxmlformats.org/presentationml/2006/main">
  <p:tag name="KSO_WM_UNIT_HIGHLIGHT" val="0"/>
  <p:tag name="KSO_WM_UNIT_COMPATIBLE" val="0"/>
  <p:tag name="KSO_WM_DIAGRAM_GROUP_CODE" val="q1-1"/>
  <p:tag name="KSO_WM_UNIT_TYPE" val="q_h_i"/>
  <p:tag name="KSO_WM_UNIT_INDEX" val="1_2_1"/>
  <p:tag name="KSO_WM_UNIT_ID" val="diagram20187636_4*q_h_i*1_2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00.xml><?xml version="1.0" encoding="utf-8"?>
<p:tagLst xmlns:p="http://schemas.openxmlformats.org/presentationml/2006/main">
  <p:tag name="KSO_WM_UNIT_HIGHLIGHT" val="0"/>
  <p:tag name="KSO_WM_UNIT_COMPATIBLE" val="0"/>
  <p:tag name="KSO_WM_DIAGRAM_GROUP_CODE" val="q1-1"/>
  <p:tag name="KSO_WM_UNIT_TYPE" val="q_h_i"/>
  <p:tag name="KSO_WM_UNIT_INDEX" val="1_1_7"/>
  <p:tag name="KSO_WM_UNIT_ID" val="diagram20187636_4*q_h_i*1_1_7"/>
  <p:tag name="KSO_WM_TEMPLATE_CATEGORY" val="diagram"/>
  <p:tag name="KSO_WM_TEMPLATE_INDEX" val="2018763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01.xml><?xml version="1.0" encoding="utf-8"?>
<p:tagLst xmlns:p="http://schemas.openxmlformats.org/presentationml/2006/main">
  <p:tag name="KSO_WM_UNIT_HIGHLIGHT" val="0"/>
  <p:tag name="KSO_WM_UNIT_COMPATIBLE" val="0"/>
  <p:tag name="KSO_WM_DIAGRAM_GROUP_CODE" val="q1-1"/>
  <p:tag name="KSO_WM_UNIT_TYPE" val="q_h_i"/>
  <p:tag name="KSO_WM_UNIT_INDEX" val="1_3_3"/>
  <p:tag name="KSO_WM_UNIT_ID" val="diagram20187636_4*q_h_i*1_3_3"/>
  <p:tag name="KSO_WM_TEMPLATE_CATEGORY" val="diagram"/>
  <p:tag name="KSO_WM_TEMPLATE_INDEX" val="2018763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102.xml><?xml version="1.0" encoding="utf-8"?>
<p:tagLst xmlns:p="http://schemas.openxmlformats.org/presentationml/2006/main">
  <p:tag name="KSO_WM_UNIT_HIGHLIGHT" val="0"/>
  <p:tag name="KSO_WM_UNIT_COMPATIBLE" val="0"/>
  <p:tag name="KSO_WM_DIAGRAM_GROUP_CODE" val="q1-1"/>
  <p:tag name="KSO_WM_UNIT_TYPE" val="q_h_i"/>
  <p:tag name="KSO_WM_UNIT_INDEX" val="1_5_9"/>
  <p:tag name="KSO_WM_UNIT_ID" val="diagram20187636_4*q_h_i*1_5_9"/>
  <p:tag name="KSO_WM_TEMPLATE_CATEGORY" val="diagram"/>
  <p:tag name="KSO_WM_TEMPLATE_INDEX" val="20187636"/>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103.xml><?xml version="1.0" encoding="utf-8"?>
<p:tagLst xmlns:p="http://schemas.openxmlformats.org/presentationml/2006/main">
  <p:tag name="KSO_WM_UNIT_HIGHLIGHT" val="0"/>
  <p:tag name="KSO_WM_UNIT_COMPATIBLE" val="0"/>
  <p:tag name="KSO_WM_DIAGRAM_GROUP_CODE" val="q1-1"/>
  <p:tag name="KSO_WM_UNIT_TYPE" val="q_h_i"/>
  <p:tag name="KSO_WM_UNIT_INDEX" val="1_4_2"/>
  <p:tag name="KSO_WM_UNIT_ID" val="diagram20187636_4*q_h_i*1_4_2"/>
  <p:tag name="KSO_WM_TEMPLATE_CATEGORY" val="diagram"/>
  <p:tag name="KSO_WM_TEMPLATE_INDEX" val="2018763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104.xml><?xml version="1.0" encoding="utf-8"?>
<p:tagLst xmlns:p="http://schemas.openxmlformats.org/presentationml/2006/main">
  <p:tag name="KSO_WM_UNIT_HIGHLIGHT" val="0"/>
  <p:tag name="KSO_WM_UNIT_COMPATIBLE" val="0"/>
  <p:tag name="KSO_WM_DIAGRAM_GROUP_CODE" val="q1-1"/>
  <p:tag name="KSO_WM_UNIT_TYPE" val="q_i"/>
  <p:tag name="KSO_WM_UNIT_INDEX" val="1_1"/>
  <p:tag name="KSO_WM_UNIT_ID" val="diagram20187636_4*q_i*1_1"/>
  <p:tag name="KSO_WM_TEMPLATE_CATEGORY" val="diagram"/>
  <p:tag name="KSO_WM_TEMPLATE_INDEX" val="20187636"/>
  <p:tag name="KSO_WM_UNIT_LAYERLEVEL" val="1_1"/>
  <p:tag name="KSO_WM_TAG_VERSION" val="1.0"/>
  <p:tag name="KSO_WM_BEAUTIFY_FLAG" val="#wm#"/>
  <p:tag name="KSO_WM_UNIT_LINE_FORE_SCHEMECOLOR_INDEX" val="13"/>
  <p:tag name="KSO_WM_UNIT_LINE_FILL_TYPE" val="2"/>
  <p:tag name="KSO_WM_UNIT_TEXT_FILL_FORE_SCHEMECOLOR_INDEX" val="13"/>
  <p:tag name="KSO_WM_UNIT_TEXT_FILL_TYPE" val="1"/>
</p:tagLst>
</file>

<file path=ppt/tags/tag105.xml><?xml version="1.0" encoding="utf-8"?>
<p:tagLst xmlns:p="http://schemas.openxmlformats.org/presentationml/2006/main">
  <p:tag name="KSO_WM_UNIT_HIGHLIGHT" val="0"/>
  <p:tag name="KSO_WM_UNIT_COMPATIBLE" val="0"/>
  <p:tag name="KSO_WM_DIAGRAM_GROUP_CODE" val="q1-1"/>
  <p:tag name="KSO_WM_UNIT_TYPE" val="q_i"/>
  <p:tag name="KSO_WM_UNIT_INDEX" val="1_2"/>
  <p:tag name="KSO_WM_UNIT_ID" val="diagram20187636_4*q_i*1_2"/>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106.xml><?xml version="1.0" encoding="utf-8"?>
<p:tagLst xmlns:p="http://schemas.openxmlformats.org/presentationml/2006/main">
  <p:tag name="KSO_WM_UNIT_HIGHLIGHT" val="0"/>
  <p:tag name="KSO_WM_UNIT_COMPATIBLE" val="0"/>
  <p:tag name="KSO_WM_DIAGRAM_GROUP_CODE" val="q1-1"/>
  <p:tag name="KSO_WM_UNIT_TYPE" val="q_i"/>
  <p:tag name="KSO_WM_UNIT_INDEX" val="1_3"/>
  <p:tag name="KSO_WM_UNIT_ID" val="diagram20187636_4*q_i*1_3"/>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107.xml><?xml version="1.0" encoding="utf-8"?>
<p:tagLst xmlns:p="http://schemas.openxmlformats.org/presentationml/2006/main">
  <p:tag name="KSO_WM_UNIT_HIGHLIGHT" val="0"/>
  <p:tag name="KSO_WM_UNIT_COMPATIBLE" val="0"/>
  <p:tag name="KSO_WM_DIAGRAM_GROUP_CODE" val="q1-1"/>
  <p:tag name="KSO_WM_UNIT_TYPE" val="q_h_i"/>
  <p:tag name="KSO_WM_UNIT_INDEX" val="1_2_2"/>
  <p:tag name="KSO_WM_UNIT_ID" val="diagram20187636_4*q_h_i*1_2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08.xml><?xml version="1.0" encoding="utf-8"?>
<p:tagLst xmlns:p="http://schemas.openxmlformats.org/presentationml/2006/main">
  <p:tag name="KSO_WM_UNIT_HIGHLIGHT" val="0"/>
  <p:tag name="KSO_WM_UNIT_COMPATIBLE" val="0"/>
  <p:tag name="KSO_WM_DIAGRAM_GROUP_CODE" val="q1-1"/>
  <p:tag name="KSO_WM_UNIT_TYPE" val="q_h_i"/>
  <p:tag name="KSO_WM_UNIT_INDEX" val="1_2_1"/>
  <p:tag name="KSO_WM_UNIT_ID" val="diagram20187636_4*q_h_i*1_2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09.xml><?xml version="1.0" encoding="utf-8"?>
<p:tagLst xmlns:p="http://schemas.openxmlformats.org/presentationml/2006/main">
  <p:tag name="KSO_WM_UNIT_HIGHLIGHT" val="0"/>
  <p:tag name="KSO_WM_UNIT_COMPATIBLE" val="0"/>
  <p:tag name="KSO_WM_DIAGRAM_GROUP_CODE" val="q1-1"/>
  <p:tag name="KSO_WM_UNIT_TYPE" val="q_h_i"/>
  <p:tag name="KSO_WM_UNIT_INDEX" val="1_1_6"/>
  <p:tag name="KSO_WM_UNIT_ID" val="diagram20187636_4*q_h_i*1_1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DIAGRAM_GROUP_CODE" val="q1-1"/>
  <p:tag name="KSO_WM_UNIT_TYPE" val="q_h_i"/>
  <p:tag name="KSO_WM_UNIT_INDEX" val="1_1_6"/>
  <p:tag name="KSO_WM_UNIT_ID" val="diagram20187636_4*q_h_i*1_1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0.xml><?xml version="1.0" encoding="utf-8"?>
<p:tagLst xmlns:p="http://schemas.openxmlformats.org/presentationml/2006/main">
  <p:tag name="KSO_WM_UNIT_HIGHLIGHT" val="0"/>
  <p:tag name="KSO_WM_UNIT_COMPATIBLE" val="0"/>
  <p:tag name="KSO_WM_DIAGRAM_GROUP_CODE" val="q1-1"/>
  <p:tag name="KSO_WM_UNIT_TYPE" val="q_h_i"/>
  <p:tag name="KSO_WM_UNIT_INDEX" val="1_1_5"/>
  <p:tag name="KSO_WM_UNIT_ID" val="diagram20187636_4*q_h_i*1_1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1.xml><?xml version="1.0" encoding="utf-8"?>
<p:tagLst xmlns:p="http://schemas.openxmlformats.org/presentationml/2006/main">
  <p:tag name="KSO_WM_UNIT_HIGHLIGHT" val="0"/>
  <p:tag name="KSO_WM_UNIT_COMPATIBLE" val="0"/>
  <p:tag name="KSO_WM_DIAGRAM_GROUP_CODE" val="q1-1"/>
  <p:tag name="KSO_WM_UNIT_TYPE" val="q_h_i"/>
  <p:tag name="KSO_WM_UNIT_INDEX" val="1_1_4"/>
  <p:tag name="KSO_WM_UNIT_ID" val="diagram20187636_4*q_h_i*1_1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2.xml><?xml version="1.0" encoding="utf-8"?>
<p:tagLst xmlns:p="http://schemas.openxmlformats.org/presentationml/2006/main">
  <p:tag name="KSO_WM_UNIT_HIGHLIGHT" val="0"/>
  <p:tag name="KSO_WM_UNIT_COMPATIBLE" val="0"/>
  <p:tag name="KSO_WM_DIAGRAM_GROUP_CODE" val="q1-1"/>
  <p:tag name="KSO_WM_UNIT_TYPE" val="q_h_i"/>
  <p:tag name="KSO_WM_UNIT_INDEX" val="1_1_3"/>
  <p:tag name="KSO_WM_UNIT_ID" val="diagram20187636_4*q_h_i*1_1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3.xml><?xml version="1.0" encoding="utf-8"?>
<p:tagLst xmlns:p="http://schemas.openxmlformats.org/presentationml/2006/main">
  <p:tag name="KSO_WM_UNIT_HIGHLIGHT" val="0"/>
  <p:tag name="KSO_WM_UNIT_COMPATIBLE" val="0"/>
  <p:tag name="KSO_WM_DIAGRAM_GROUP_CODE" val="q1-1"/>
  <p:tag name="KSO_WM_UNIT_TYPE" val="q_h_i"/>
  <p:tag name="KSO_WM_UNIT_INDEX" val="1_1_2"/>
  <p:tag name="KSO_WM_UNIT_ID" val="diagram20187636_4*q_h_i*1_1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4.xml><?xml version="1.0" encoding="utf-8"?>
<p:tagLst xmlns:p="http://schemas.openxmlformats.org/presentationml/2006/main">
  <p:tag name="KSO_WM_UNIT_HIGHLIGHT" val="0"/>
  <p:tag name="KSO_WM_UNIT_COMPATIBLE" val="0"/>
  <p:tag name="KSO_WM_DIAGRAM_GROUP_CODE" val="q1-1"/>
  <p:tag name="KSO_WM_UNIT_TYPE" val="q_h_i"/>
  <p:tag name="KSO_WM_UNIT_INDEX" val="1_1_1"/>
  <p:tag name="KSO_WM_UNIT_ID" val="diagram20187636_4*q_h_i*1_1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5.xml><?xml version="1.0" encoding="utf-8"?>
<p:tagLst xmlns:p="http://schemas.openxmlformats.org/presentationml/2006/main">
  <p:tag name="KSO_WM_UNIT_HIGHLIGHT" val="0"/>
  <p:tag name="KSO_WM_UNIT_COMPATIBLE" val="0"/>
  <p:tag name="KSO_WM_DIAGRAM_GROUP_CODE" val="q1-1"/>
  <p:tag name="KSO_WM_UNIT_TYPE" val="q_h_i"/>
  <p:tag name="KSO_WM_UNIT_INDEX" val="1_4_1"/>
  <p:tag name="KSO_WM_UNIT_ID" val="diagram20187636_4*q_h_i*1_4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6.xml><?xml version="1.0" encoding="utf-8"?>
<p:tagLst xmlns:p="http://schemas.openxmlformats.org/presentationml/2006/main">
  <p:tag name="KSO_WM_UNIT_HIGHLIGHT" val="0"/>
  <p:tag name="KSO_WM_UNIT_COMPATIBLE" val="0"/>
  <p:tag name="KSO_WM_DIAGRAM_GROUP_CODE" val="q1-1"/>
  <p:tag name="KSO_WM_UNIT_TYPE" val="q_h_i"/>
  <p:tag name="KSO_WM_UNIT_INDEX" val="1_3_2"/>
  <p:tag name="KSO_WM_UNIT_ID" val="diagram20187636_4*q_h_i*1_3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7.xml><?xml version="1.0" encoding="utf-8"?>
<p:tagLst xmlns:p="http://schemas.openxmlformats.org/presentationml/2006/main">
  <p:tag name="KSO_WM_UNIT_HIGHLIGHT" val="0"/>
  <p:tag name="KSO_WM_UNIT_COMPATIBLE" val="0"/>
  <p:tag name="KSO_WM_DIAGRAM_GROUP_CODE" val="q1-1"/>
  <p:tag name="KSO_WM_UNIT_TYPE" val="q_h_i"/>
  <p:tag name="KSO_WM_UNIT_INDEX" val="1_3_1"/>
  <p:tag name="KSO_WM_UNIT_ID" val="diagram20187636_4*q_h_i*1_3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8.xml><?xml version="1.0" encoding="utf-8"?>
<p:tagLst xmlns:p="http://schemas.openxmlformats.org/presentationml/2006/main">
  <p:tag name="KSO_WM_UNIT_HIGHLIGHT" val="0"/>
  <p:tag name="KSO_WM_UNIT_COMPATIBLE" val="0"/>
  <p:tag name="KSO_WM_DIAGRAM_GROUP_CODE" val="q1-1"/>
  <p:tag name="KSO_WM_UNIT_TYPE" val="q_h_i"/>
  <p:tag name="KSO_WM_UNIT_INDEX" val="1_5_7"/>
  <p:tag name="KSO_WM_UNIT_ID" val="diagram20187636_4*q_h_i*1_5_7"/>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19.xml><?xml version="1.0" encoding="utf-8"?>
<p:tagLst xmlns:p="http://schemas.openxmlformats.org/presentationml/2006/main">
  <p:tag name="KSO_WM_UNIT_HIGHLIGHT" val="0"/>
  <p:tag name="KSO_WM_UNIT_COMPATIBLE" val="0"/>
  <p:tag name="KSO_WM_DIAGRAM_GROUP_CODE" val="q1-1"/>
  <p:tag name="KSO_WM_UNIT_TYPE" val="q_h_i"/>
  <p:tag name="KSO_WM_UNIT_INDEX" val="1_5_6"/>
  <p:tag name="KSO_WM_UNIT_ID" val="diagram20187636_4*q_h_i*1_5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xml><?xml version="1.0" encoding="utf-8"?>
<p:tagLst xmlns:p="http://schemas.openxmlformats.org/presentationml/2006/main">
  <p:tag name="KSO_WM_UNIT_HIGHLIGHT" val="0"/>
  <p:tag name="KSO_WM_UNIT_COMPATIBLE" val="0"/>
  <p:tag name="KSO_WM_DIAGRAM_GROUP_CODE" val="q1-1"/>
  <p:tag name="KSO_WM_UNIT_TYPE" val="q_h_i"/>
  <p:tag name="KSO_WM_UNIT_INDEX" val="1_1_5"/>
  <p:tag name="KSO_WM_UNIT_ID" val="diagram20187636_4*q_h_i*1_1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0.xml><?xml version="1.0" encoding="utf-8"?>
<p:tagLst xmlns:p="http://schemas.openxmlformats.org/presentationml/2006/main">
  <p:tag name="KSO_WM_UNIT_HIGHLIGHT" val="0"/>
  <p:tag name="KSO_WM_UNIT_COMPATIBLE" val="0"/>
  <p:tag name="KSO_WM_DIAGRAM_GROUP_CODE" val="q1-1"/>
  <p:tag name="KSO_WM_UNIT_TYPE" val="q_h_i"/>
  <p:tag name="KSO_WM_UNIT_INDEX" val="1_5_5"/>
  <p:tag name="KSO_WM_UNIT_ID" val="diagram20187636_4*q_h_i*1_5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1.xml><?xml version="1.0" encoding="utf-8"?>
<p:tagLst xmlns:p="http://schemas.openxmlformats.org/presentationml/2006/main">
  <p:tag name="KSO_WM_UNIT_HIGHLIGHT" val="0"/>
  <p:tag name="KSO_WM_UNIT_COMPATIBLE" val="0"/>
  <p:tag name="KSO_WM_DIAGRAM_GROUP_CODE" val="q1-1"/>
  <p:tag name="KSO_WM_UNIT_TYPE" val="q_h_i"/>
  <p:tag name="KSO_WM_UNIT_INDEX" val="1_5_4"/>
  <p:tag name="KSO_WM_UNIT_ID" val="diagram20187636_4*q_h_i*1_5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2.xml><?xml version="1.0" encoding="utf-8"?>
<p:tagLst xmlns:p="http://schemas.openxmlformats.org/presentationml/2006/main">
  <p:tag name="KSO_WM_UNIT_HIGHLIGHT" val="0"/>
  <p:tag name="KSO_WM_UNIT_COMPATIBLE" val="0"/>
  <p:tag name="KSO_WM_DIAGRAM_GROUP_CODE" val="q1-1"/>
  <p:tag name="KSO_WM_UNIT_TYPE" val="q_h_i"/>
  <p:tag name="KSO_WM_UNIT_INDEX" val="1_5_3"/>
  <p:tag name="KSO_WM_UNIT_ID" val="diagram20187636_4*q_h_i*1_5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3.xml><?xml version="1.0" encoding="utf-8"?>
<p:tagLst xmlns:p="http://schemas.openxmlformats.org/presentationml/2006/main">
  <p:tag name="KSO_WM_UNIT_HIGHLIGHT" val="0"/>
  <p:tag name="KSO_WM_UNIT_COMPATIBLE" val="0"/>
  <p:tag name="KSO_WM_DIAGRAM_GROUP_CODE" val="q1-1"/>
  <p:tag name="KSO_WM_UNIT_TYPE" val="q_h_i"/>
  <p:tag name="KSO_WM_UNIT_INDEX" val="1_5_2"/>
  <p:tag name="KSO_WM_UNIT_ID" val="diagram20187636_4*q_h_i*1_5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4.xml><?xml version="1.0" encoding="utf-8"?>
<p:tagLst xmlns:p="http://schemas.openxmlformats.org/presentationml/2006/main">
  <p:tag name="KSO_WM_UNIT_HIGHLIGHT" val="0"/>
  <p:tag name="KSO_WM_UNIT_COMPATIBLE" val="0"/>
  <p:tag name="KSO_WM_DIAGRAM_GROUP_CODE" val="q1-1"/>
  <p:tag name="KSO_WM_UNIT_TYPE" val="q_h_i"/>
  <p:tag name="KSO_WM_UNIT_INDEX" val="1_5_1"/>
  <p:tag name="KSO_WM_UNIT_ID" val="diagram20187636_4*q_h_i*1_5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5.xml><?xml version="1.0" encoding="utf-8"?>
<p:tagLst xmlns:p="http://schemas.openxmlformats.org/presentationml/2006/main">
  <p:tag name="KSO_WM_UNIT_HIGHLIGHT" val="0"/>
  <p:tag name="KSO_WM_UNIT_COMPATIBLE" val="0"/>
  <p:tag name="KSO_WM_DIAGRAM_GROUP_CODE" val="q1-1"/>
  <p:tag name="KSO_WM_UNIT_TYPE" val="q_h_i"/>
  <p:tag name="KSO_WM_UNIT_INDEX" val="1_5_8"/>
  <p:tag name="KSO_WM_UNIT_ID" val="diagram20187636_4*q_h_i*1_5_8"/>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26.xml><?xml version="1.0" encoding="utf-8"?>
<p:tagLst xmlns:p="http://schemas.openxmlformats.org/presentationml/2006/main">
  <p:tag name="KSO_WM_UNIT_ISCONTENTSTITLE" val="0"/>
  <p:tag name="KSO_WM_UNIT_VALUE" val="8"/>
  <p:tag name="KSO_WM_UNIT_HIGHLIGHT" val="0"/>
  <p:tag name="KSO_WM_UNIT_COMPATIBLE" val="0"/>
  <p:tag name="KSO_WM_DIAGRAM_GROUP_CODE" val="q1-1"/>
  <p:tag name="KSO_WM_UNIT_TYPE" val="q_h_a"/>
  <p:tag name="KSO_WM_UNIT_INDEX" val="1_1_1"/>
  <p:tag name="KSO_WM_UNIT_ID" val="diagram20187636_4*q_h_a*1_1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127.xml><?xml version="1.0" encoding="utf-8"?>
<p:tagLst xmlns:p="http://schemas.openxmlformats.org/presentationml/2006/main">
  <p:tag name="KSO_WM_UNIT_ISCONTENTSTITLE" val="0"/>
  <p:tag name="KSO_WM_UNIT_VALUE" val="9"/>
  <p:tag name="KSO_WM_UNIT_HIGHLIGHT" val="0"/>
  <p:tag name="KSO_WM_UNIT_COMPATIBLE" val="0"/>
  <p:tag name="KSO_WM_DIAGRAM_GROUP_CODE" val="q1-1"/>
  <p:tag name="KSO_WM_UNIT_TYPE" val="q_h_a"/>
  <p:tag name="KSO_WM_UNIT_INDEX" val="1_5_1"/>
  <p:tag name="KSO_WM_UNIT_ID" val="diagram20187636_4*q_h_a*1_5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9"/>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910_2*m_h_i*1_1_1"/>
  <p:tag name="KSO_WM_TEMPLATE_CATEGORY" val="diagram"/>
  <p:tag name="KSO_WM_TEMPLATE_INDEX" val="20200910"/>
  <p:tag name="KSO_WM_UNIT_LAYERLEVEL" val="1_1_1"/>
  <p:tag name="KSO_WM_TAG_VERSION" val="1.0"/>
  <p:tag name="KSO_WM_BEAUTIFY_FLAG" val="#wm#"/>
  <p:tag name="KSO_WM_UNIT_LINE_FORE_SCHEMECOLOR_INDEX" val="8"/>
  <p:tag name="KSO_WM_UNIT_LINE_FILL_TYPE"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910_2*m_h_i*1_1_2"/>
  <p:tag name="KSO_WM_TEMPLATE_CATEGORY" val="diagram"/>
  <p:tag name="KSO_WM_TEMPLATE_INDEX" val="2020091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3.xml><?xml version="1.0" encoding="utf-8"?>
<p:tagLst xmlns:p="http://schemas.openxmlformats.org/presentationml/2006/main">
  <p:tag name="KSO_WM_UNIT_HIGHLIGHT" val="0"/>
  <p:tag name="KSO_WM_UNIT_COMPATIBLE" val="0"/>
  <p:tag name="KSO_WM_DIAGRAM_GROUP_CODE" val="q1-1"/>
  <p:tag name="KSO_WM_UNIT_TYPE" val="q_h_i"/>
  <p:tag name="KSO_WM_UNIT_INDEX" val="1_1_4"/>
  <p:tag name="KSO_WM_UNIT_ID" val="diagram20187636_4*q_h_i*1_1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0910_2*m_h_i*1_1_3"/>
  <p:tag name="KSO_WM_TEMPLATE_CATEGORY" val="diagram"/>
  <p:tag name="KSO_WM_TEMPLATE_INDEX" val="20200910"/>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4"/>
  <p:tag name="KSO_WM_UNIT_ID" val="diagram20200910_2*i*4"/>
  <p:tag name="KSO_WM_TEMPLATE_CATEGORY" val="diagram"/>
  <p:tag name="KSO_WM_TEMPLATE_INDEX" val="20200910"/>
  <p:tag name="KSO_WM_UNIT_LAYERLEVEL" val="1"/>
  <p:tag name="KSO_WM_TAG_VERSION" val="1.0"/>
  <p:tag name="KSO_WM_BEAUTIFY_FLAG" val="#wm#"/>
  <p:tag name="KSO_WM_UNIT_FILL_FORE_SCHEMECOLOR_INDEX" val="14"/>
  <p:tag name="KSO_WM_UNI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910_2*m_h_i*1_1_4"/>
  <p:tag name="KSO_WM_TEMPLATE_CATEGORY" val="diagram"/>
  <p:tag name="KSO_WM_TEMPLATE_INDEX" val="20200910"/>
  <p:tag name="KSO_WM_UNIT_LAYERLEVEL" val="1_1_1"/>
  <p:tag name="KSO_WM_TAG_VERSION" val="1.0"/>
  <p:tag name="KSO_WM_BEAUTIFY_FLAG" val="#wm#"/>
  <p:tag name="KSO_WM_UNIT_FILL_FORE_SCHEMECOLOR_INDEX" val="14"/>
  <p:tag name="KSO_WM_UNIT_FILL_TYPE"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910_2*m_h_i*1_1_5"/>
  <p:tag name="KSO_WM_TEMPLATE_CATEGORY" val="diagram"/>
  <p:tag name="KSO_WM_TEMPLATE_INDEX" val="20200910"/>
  <p:tag name="KSO_WM_UNIT_LAYERLEVEL" val="1_1_1"/>
  <p:tag name="KSO_WM_TAG_VERSION" val="1.0"/>
  <p:tag name="KSO_WM_BEAUTIFY_FLAG" val="#wm#"/>
  <p:tag name="KSO_WM_UNIT_FILL_FORE_SCHEMECOLOR_INDEX" val="14"/>
  <p:tag name="KSO_WM_UNIT_FILL_TYPE"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910_2*m_h_i*1_3_1"/>
  <p:tag name="KSO_WM_TEMPLATE_CATEGORY" val="diagram"/>
  <p:tag name="KSO_WM_TEMPLATE_INDEX" val="20200910"/>
  <p:tag name="KSO_WM_UNIT_LAYERLEVEL" val="1_1_1"/>
  <p:tag name="KSO_WM_TAG_VERSION" val="1.0"/>
  <p:tag name="KSO_WM_BEAUTIFY_FLAG" val="#wm#"/>
  <p:tag name="KSO_WM_UNIT_LINE_FORE_SCHEMECOLOR_INDEX" val="6"/>
  <p:tag name="KSO_WM_UNIT_LINE_FILL_TYPE"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910_2*m_h_i*1_3_2"/>
  <p:tag name="KSO_WM_TEMPLATE_CATEGORY" val="diagram"/>
  <p:tag name="KSO_WM_TEMPLATE_INDEX" val="2020091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0910_2*m_h_i*1_3_3"/>
  <p:tag name="KSO_WM_TEMPLATE_CATEGORY" val="diagram"/>
  <p:tag name="KSO_WM_TEMPLATE_INDEX" val="2020091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2"/>
  <p:tag name="KSO_WM_UNIT_ID" val="diagram20200910_2*i*12"/>
  <p:tag name="KSO_WM_TEMPLATE_CATEGORY" val="diagram"/>
  <p:tag name="KSO_WM_TEMPLATE_INDEX" val="20200910"/>
  <p:tag name="KSO_WM_UNIT_LAYERLEVEL" val="1"/>
  <p:tag name="KSO_WM_TAG_VERSION" val="1.0"/>
  <p:tag name="KSO_WM_BEAUTIFY_FLAG" val="#wm#"/>
  <p:tag name="KSO_WM_UNIT_FILL_FORE_SCHEMECOLOR_INDEX" val="14"/>
  <p:tag name="KSO_WM_UNIT_FILL_TYPE"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910_2*m_h_i*1_3_4"/>
  <p:tag name="KSO_WM_TEMPLATE_CATEGORY" val="diagram"/>
  <p:tag name="KSO_WM_TEMPLATE_INDEX" val="20200910"/>
  <p:tag name="KSO_WM_UNIT_LAYERLEVEL" val="1_1_1"/>
  <p:tag name="KSO_WM_TAG_VERSION" val="1.0"/>
  <p:tag name="KSO_WM_BEAUTIFY_FLAG" val="#wm#"/>
  <p:tag name="KSO_WM_UNIT_FILL_FORE_SCHEMECOLOR_INDEX" val="14"/>
  <p:tag name="KSO_WM_UNIT_FILL_TYPE"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0910_2*m_h_i*1_3_5"/>
  <p:tag name="KSO_WM_TEMPLATE_CATEGORY" val="diagram"/>
  <p:tag name="KSO_WM_TEMPLATE_INDEX" val="20200910"/>
  <p:tag name="KSO_WM_UNIT_LAYERLEVEL" val="1_1_1"/>
  <p:tag name="KSO_WM_TAG_VERSION" val="1.0"/>
  <p:tag name="KSO_WM_BEAUTIFY_FLAG" val="#wm#"/>
  <p:tag name="KSO_WM_UNIT_FILL_FORE_SCHEMECOLOR_INDEX" val="14"/>
  <p:tag name="KSO_WM_UNIT_FILL_TYPE" val="1"/>
</p:tagLst>
</file>

<file path=ppt/tags/tag14.xml><?xml version="1.0" encoding="utf-8"?>
<p:tagLst xmlns:p="http://schemas.openxmlformats.org/presentationml/2006/main">
  <p:tag name="KSO_WM_UNIT_HIGHLIGHT" val="0"/>
  <p:tag name="KSO_WM_UNIT_COMPATIBLE" val="0"/>
  <p:tag name="KSO_WM_DIAGRAM_GROUP_CODE" val="q1-1"/>
  <p:tag name="KSO_WM_UNIT_TYPE" val="q_h_i"/>
  <p:tag name="KSO_WM_UNIT_INDEX" val="1_1_3"/>
  <p:tag name="KSO_WM_UNIT_ID" val="diagram20187636_4*q_h_i*1_1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0910_2*m_h_i*1_3_6"/>
  <p:tag name="KSO_WM_TEMPLATE_CATEGORY" val="diagram"/>
  <p:tag name="KSO_WM_TEMPLATE_INDEX" val="20200910"/>
  <p:tag name="KSO_WM_UNIT_LAYERLEVEL" val="1_1_1"/>
  <p:tag name="KSO_WM_TAG_VERSION" val="1.0"/>
  <p:tag name="KSO_WM_BEAUTIFY_FLAG" val="#wm#"/>
  <p:tag name="KSO_WM_UNIT_FILL_FORE_SCHEMECOLOR_INDEX" val="14"/>
  <p:tag name="KSO_WM_UNIT_FILL_TYPE"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910_2*m_h_i*1_2_1"/>
  <p:tag name="KSO_WM_TEMPLATE_CATEGORY" val="diagram"/>
  <p:tag name="KSO_WM_TEMPLATE_INDEX" val="20200910"/>
  <p:tag name="KSO_WM_UNIT_LAYERLEVEL" val="1_1_1"/>
  <p:tag name="KSO_WM_TAG_VERSION" val="1.0"/>
  <p:tag name="KSO_WM_BEAUTIFY_FLAG" val="#wm#"/>
  <p:tag name="KSO_WM_UNIT_LINE_FORE_SCHEMECOLOR_INDEX" val="7"/>
  <p:tag name="KSO_WM_UNIT_LINE_FILL_TYPE"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910_2*m_h_i*1_2_2"/>
  <p:tag name="KSO_WM_TEMPLATE_CATEGORY" val="diagram"/>
  <p:tag name="KSO_WM_TEMPLATE_INDEX" val="2020091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0910_2*m_h_i*1_2_3"/>
  <p:tag name="KSO_WM_TEMPLATE_CATEGORY" val="diagram"/>
  <p:tag name="KSO_WM_TEMPLATE_INDEX" val="2020091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910_2*m_h_i*1_2_4"/>
  <p:tag name="KSO_WM_TEMPLATE_CATEGORY" val="diagram"/>
  <p:tag name="KSO_WM_TEMPLATE_INDEX" val="20200910"/>
  <p:tag name="KSO_WM_UNIT_LAYERLEVEL" val="1_1_1"/>
  <p:tag name="KSO_WM_TAG_VERSION" val="1.0"/>
  <p:tag name="KSO_WM_BEAUTIFY_FLAG" val="#wm#"/>
  <p:tag name="KSO_WM_UNIT_FILL_FORE_SCHEMECOLOR_INDEX" val="14"/>
  <p:tag name="KSO_WM_UNIT_FILL_TYPE"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910_2*m_h_i*1_2_5"/>
  <p:tag name="KSO_WM_TEMPLATE_CATEGORY" val="diagram"/>
  <p:tag name="KSO_WM_TEMPLATE_INDEX" val="20200910"/>
  <p:tag name="KSO_WM_UNIT_LAYERLEVEL" val="1_1_1"/>
  <p:tag name="KSO_WM_TAG_VERSION" val="1.0"/>
  <p:tag name="KSO_WM_BEAUTIFY_FLAG" val="#wm#"/>
  <p:tag name="KSO_WM_UNIT_FILL_FORE_SCHEMECOLOR_INDEX" val="14"/>
  <p:tag name="KSO_WM_UNIT_FILL_TYPE"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910_2*m_h_i*1_4_1"/>
  <p:tag name="KSO_WM_TEMPLATE_CATEGORY" val="diagram"/>
  <p:tag name="KSO_WM_TEMPLATE_INDEX" val="20200910"/>
  <p:tag name="KSO_WM_UNIT_LAYERLEVEL" val="1_1_1"/>
  <p:tag name="KSO_WM_TAG_VERSION" val="1.0"/>
  <p:tag name="KSO_WM_BEAUTIFY_FLAG" val="#wm#"/>
  <p:tag name="KSO_WM_UNIT_LINE_FORE_SCHEMECOLOR_INDEX" val="5"/>
  <p:tag name="KSO_WM_UNIT_LINE_FILL_TYPE"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0910_2*m_h_i*1_4_2"/>
  <p:tag name="KSO_WM_TEMPLATE_CATEGORY" val="diagram"/>
  <p:tag name="KSO_WM_TEMPLATE_INDEX" val="2020091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26"/>
  <p:tag name="KSO_WM_UNIT_ID" val="diagram20200910_2*i*26"/>
  <p:tag name="KSO_WM_TEMPLATE_CATEGORY" val="diagram"/>
  <p:tag name="KSO_WM_TEMPLATE_INDEX" val="20200910"/>
  <p:tag name="KSO_WM_UNIT_LAYERLEVEL" val="1"/>
  <p:tag name="KSO_WM_TAG_VERSION" val="1.0"/>
  <p:tag name="KSO_WM_BEAUTIFY_FLAG" val="#wm#"/>
  <p:tag name="KSO_WM_UNIT_FILL_FORE_SCHEMECOLOR_INDEX" val="14"/>
  <p:tag name="KSO_WM_UNIT_FILL_TYPE"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00910_2*m_h_i*1_4_3"/>
  <p:tag name="KSO_WM_TEMPLATE_CATEGORY" val="diagram"/>
  <p:tag name="KSO_WM_TEMPLATE_INDEX" val="20200910"/>
  <p:tag name="KSO_WM_UNIT_LAYERLEVEL" val="1_1_1"/>
  <p:tag name="KSO_WM_TAG_VERSION" val="1.0"/>
  <p:tag name="KSO_WM_BEAUTIFY_FLAG" val="#wm#"/>
  <p:tag name="KSO_WM_UNIT_FILL_FORE_SCHEMECOLOR_INDEX" val="14"/>
  <p:tag name="KSO_WM_UNIT_FILL_TYPE" val="1"/>
</p:tagLst>
</file>

<file path=ppt/tags/tag15.xml><?xml version="1.0" encoding="utf-8"?>
<p:tagLst xmlns:p="http://schemas.openxmlformats.org/presentationml/2006/main">
  <p:tag name="KSO_WM_UNIT_HIGHLIGHT" val="0"/>
  <p:tag name="KSO_WM_UNIT_COMPATIBLE" val="0"/>
  <p:tag name="KSO_WM_DIAGRAM_GROUP_CODE" val="q1-1"/>
  <p:tag name="KSO_WM_UNIT_TYPE" val="q_h_i"/>
  <p:tag name="KSO_WM_UNIT_INDEX" val="1_1_2"/>
  <p:tag name="KSO_WM_UNIT_ID" val="diagram20187636_4*q_h_i*1_1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0910_2*m_h_i*1_4_4"/>
  <p:tag name="KSO_WM_TEMPLATE_CATEGORY" val="diagram"/>
  <p:tag name="KSO_WM_TEMPLATE_INDEX" val="20200910"/>
  <p:tag name="KSO_WM_UNIT_LAYERLEVEL" val="1_1_1"/>
  <p:tag name="KSO_WM_TAG_VERSION" val="1.0"/>
  <p:tag name="KSO_WM_BEAUTIFY_FLAG" val="#wm#"/>
  <p:tag name="KSO_WM_UNIT_FILL_FORE_SCHEMECOLOR_INDEX" val="14"/>
  <p:tag name="KSO_WM_UNIT_FILL_TYPE"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910_2*m_h_i*1_4_5"/>
  <p:tag name="KSO_WM_TEMPLATE_CATEGORY" val="diagram"/>
  <p:tag name="KSO_WM_TEMPLATE_INDEX" val="20200910"/>
  <p:tag name="KSO_WM_UNIT_LAYERLEVEL" val="1_1_1"/>
  <p:tag name="KSO_WM_TAG_VERSION" val="1.0"/>
  <p:tag name="KSO_WM_BEAUTIFY_FLAG" val="#wm#"/>
  <p:tag name="KSO_WM_UNIT_FILL_FORE_SCHEMECOLOR_INDEX" val="14"/>
  <p:tag name="KSO_WM_UNIT_FILL_TYPE" val="1"/>
</p:tagLst>
</file>

<file path=ppt/tags/tag152.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910_2*m_h_a*1_1_1"/>
  <p:tag name="KSO_WM_TEMPLATE_CATEGORY" val="diagram"/>
  <p:tag name="KSO_WM_TEMPLATE_INDEX" val="20200910"/>
  <p:tag name="KSO_WM_UNIT_LAYERLEVEL" val="1_1_1"/>
  <p:tag name="KSO_WM_TAG_VERSION" val="1.0"/>
  <p:tag name="KSO_WM_BEAUTIFY_FLAG" val="#wm#"/>
  <p:tag name="KSO_WM_UNIT_PRESET_TEXT" val="添加标题"/>
</p:tagLst>
</file>

<file path=ppt/tags/tag153.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910_2*m_h_a*1_2_1"/>
  <p:tag name="KSO_WM_TEMPLATE_CATEGORY" val="diagram"/>
  <p:tag name="KSO_WM_TEMPLATE_INDEX" val="20200910"/>
  <p:tag name="KSO_WM_UNIT_LAYERLEVEL" val="1_1_1"/>
  <p:tag name="KSO_WM_TAG_VERSION" val="1.0"/>
  <p:tag name="KSO_WM_BEAUTIFY_FLAG" val="#wm#"/>
  <p:tag name="KSO_WM_UNIT_PRESET_TEXT" val="添加标题"/>
</p:tagLst>
</file>

<file path=ppt/tags/tag154.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910_2*m_h_a*1_3_1"/>
  <p:tag name="KSO_WM_TEMPLATE_CATEGORY" val="diagram"/>
  <p:tag name="KSO_WM_TEMPLATE_INDEX" val="20200910"/>
  <p:tag name="KSO_WM_UNIT_LAYERLEVEL" val="1_1_1"/>
  <p:tag name="KSO_WM_TAG_VERSION" val="1.0"/>
  <p:tag name="KSO_WM_BEAUTIFY_FLAG" val="#wm#"/>
  <p:tag name="KSO_WM_UNIT_PRESET_TEXT" val="添加标题"/>
</p:tagLst>
</file>

<file path=ppt/tags/tag155.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0910_2*m_h_a*1_4_1"/>
  <p:tag name="KSO_WM_TEMPLATE_CATEGORY" val="diagram"/>
  <p:tag name="KSO_WM_TEMPLATE_INDEX" val="20200910"/>
  <p:tag name="KSO_WM_UNIT_LAYERLEVEL" val="1_1_1"/>
  <p:tag name="KSO_WM_TAG_VERSION" val="1.0"/>
  <p:tag name="KSO_WM_BEAUTIFY_FLAG" val="#wm#"/>
  <p:tag name="KSO_WM_UNIT_PRESET_TEXT" val="添加标题"/>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187529_3*l_h_i*1_2_4"/>
  <p:tag name="KSO_WM_TEMPLATE_CATEGORY" val="diagram"/>
  <p:tag name="KSO_WM_TEMPLATE_INDEX" val="2018752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87529_3*l_h_i*1_2_3"/>
  <p:tag name="KSO_WM_TEMPLATE_CATEGORY" val="diagram"/>
  <p:tag name="KSO_WM_TEMPLATE_INDEX" val="2018752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87529_3*l_h_i*1_2_2"/>
  <p:tag name="KSO_WM_TEMPLATE_CATEGORY" val="diagram"/>
  <p:tag name="KSO_WM_TEMPLATE_INDEX" val="20187529"/>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187529_3*l_h_i*1_1_4"/>
  <p:tag name="KSO_WM_TEMPLATE_CATEGORY" val="diagram"/>
  <p:tag name="KSO_WM_TEMPLATE_INDEX" val="20187529"/>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DIAGRAM_GROUP_CODE" val="q1-1"/>
  <p:tag name="KSO_WM_UNIT_TYPE" val="q_h_i"/>
  <p:tag name="KSO_WM_UNIT_INDEX" val="1_1_1"/>
  <p:tag name="KSO_WM_UNIT_ID" val="diagram20187636_4*q_h_i*1_1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87529_3*l_h_i*1_1_3"/>
  <p:tag name="KSO_WM_TEMPLATE_CATEGORY" val="diagram"/>
  <p:tag name="KSO_WM_TEMPLATE_INDEX" val="20187529"/>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87529_3*l_h_i*1_1_2"/>
  <p:tag name="KSO_WM_TEMPLATE_CATEGORY" val="diagram"/>
  <p:tag name="KSO_WM_TEMPLATE_INDEX" val="20187529"/>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7529_3*l_h_i*1_1_1"/>
  <p:tag name="KSO_WM_TEMPLATE_CATEGORY" val="diagram"/>
  <p:tag name="KSO_WM_TEMPLATE_INDEX" val="20187529"/>
  <p:tag name="KSO_WM_UNIT_LAYERLEVEL" val="1_1_1"/>
  <p:tag name="KSO_WM_TAG_VERSION" val="1.0"/>
  <p:tag name="KSO_WM_BEAUTIFY_FLAG" val="#wm#"/>
  <p:tag name="KSO_WM_UNIT_LINE_FORE_SCHEMECOLOR_INDEX" val="6"/>
  <p:tag name="KSO_WM_UNIT_LINE_FILL_TYPE"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7529_3*l_h_i*1_2_1"/>
  <p:tag name="KSO_WM_TEMPLATE_CATEGORY" val="diagram"/>
  <p:tag name="KSO_WM_TEMPLATE_INDEX" val="20187529"/>
  <p:tag name="KSO_WM_UNIT_LAYERLEVEL" val="1_1_1"/>
  <p:tag name="KSO_WM_TAG_VERSION" val="1.0"/>
  <p:tag name="KSO_WM_BEAUTIFY_FLAG" val="#wm#"/>
  <p:tag name="KSO_WM_UNIT_LINE_FORE_SCHEMECOLOR_INDEX" val="5"/>
  <p:tag name="KSO_WM_UNIT_LINE_FILL_TYPE" val="2"/>
</p:tagLst>
</file>

<file path=ppt/tags/tag164.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7529_3*l_h_a*1_2_1"/>
  <p:tag name="KSO_WM_TEMPLATE_CATEGORY" val="diagram"/>
  <p:tag name="KSO_WM_TEMPLATE_INDEX" val="20187529"/>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165.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87529_3*l_h_f*1_2_1"/>
  <p:tag name="KSO_WM_TEMPLATE_CATEGORY" val="diagram"/>
  <p:tag name="KSO_WM_TEMPLATE_INDEX" val="20187529"/>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66.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7529_3*l_h_a*1_1_1"/>
  <p:tag name="KSO_WM_TEMPLATE_CATEGORY" val="diagram"/>
  <p:tag name="KSO_WM_TEMPLATE_INDEX" val="20187529"/>
  <p:tag name="KSO_WM_UNIT_LAYERLEVEL" val="1_1_1"/>
  <p:tag name="KSO_WM_TAG_VERSION" val="1.0"/>
  <p:tag name="KSO_WM_BEAUTIFY_FLAG" val="#wm#"/>
  <p:tag name="KSO_WM_UNIT_PRESET_TEXT" val="单击此处添加标题"/>
  <p:tag name="KSO_WM_UNIT_TEXT_FILL_FORE_SCHEMECOLOR_INDEX" val="6"/>
  <p:tag name="KSO_WM_UNIT_TEXT_FILL_TYPE" val="1"/>
</p:tagLst>
</file>

<file path=ppt/tags/tag167.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87529_3*l_h_f*1_1_1"/>
  <p:tag name="KSO_WM_TEMPLATE_CATEGORY" val="diagram"/>
  <p:tag name="KSO_WM_TEMPLATE_INDEX" val="20187529"/>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87529_3*l_h_i*1_4_3"/>
  <p:tag name="KSO_WM_TEMPLATE_CATEGORY" val="diagram"/>
  <p:tag name="KSO_WM_TEMPLATE_INDEX" val="20187529"/>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87529_3*l_h_i*1_4_2"/>
  <p:tag name="KSO_WM_TEMPLATE_CATEGORY" val="diagram"/>
  <p:tag name="KSO_WM_TEMPLATE_INDEX" val="20187529"/>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DIAGRAM_GROUP_CODE" val="q1-1"/>
  <p:tag name="KSO_WM_UNIT_TYPE" val="q_h_i"/>
  <p:tag name="KSO_WM_UNIT_INDEX" val="1_4_1"/>
  <p:tag name="KSO_WM_UNIT_ID" val="diagram20187636_4*q_h_i*1_4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7529_3*l_h_i*1_4_1"/>
  <p:tag name="KSO_WM_TEMPLATE_CATEGORY" val="diagram"/>
  <p:tag name="KSO_WM_TEMPLATE_INDEX" val="20187529"/>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87529_3*l_h_i*1_3_3"/>
  <p:tag name="KSO_WM_TEMPLATE_CATEGORY" val="diagram"/>
  <p:tag name="KSO_WM_TEMPLATE_INDEX" val="20187529"/>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87529_3*l_h_i*1_3_2"/>
  <p:tag name="KSO_WM_TEMPLATE_CATEGORY" val="diagram"/>
  <p:tag name="KSO_WM_TEMPLATE_INDEX" val="20187529"/>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7529_3*l_h_i*1_3_1"/>
  <p:tag name="KSO_WM_TEMPLATE_CATEGORY" val="diagram"/>
  <p:tag name="KSO_WM_TEMPLATE_INDEX" val="20187529"/>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187529_3*l_h_i*1_3_4"/>
  <p:tag name="KSO_WM_TEMPLATE_CATEGORY" val="diagram"/>
  <p:tag name="KSO_WM_TEMPLATE_INDEX" val="20187529"/>
  <p:tag name="KSO_WM_UNIT_LAYERLEVEL" val="1_1_1"/>
  <p:tag name="KSO_WM_TAG_VERSION" val="1.0"/>
  <p:tag name="KSO_WM_BEAUTIFY_FLAG" val="#wm#"/>
  <p:tag name="KSO_WM_UNIT_LINE_FORE_SCHEMECOLOR_INDEX" val="7"/>
  <p:tag name="KSO_WM_UNIT_LINE_FILL_TYPE"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187529_3*l_h_i*1_4_4"/>
  <p:tag name="KSO_WM_TEMPLATE_CATEGORY" val="diagram"/>
  <p:tag name="KSO_WM_TEMPLATE_INDEX" val="20187529"/>
  <p:tag name="KSO_WM_UNIT_LAYERLEVEL" val="1_1_1"/>
  <p:tag name="KSO_WM_TAG_VERSION" val="1.0"/>
  <p:tag name="KSO_WM_BEAUTIFY_FLAG" val="#wm#"/>
  <p:tag name="KSO_WM_UNIT_LINE_FORE_SCHEMECOLOR_INDEX" val="8"/>
  <p:tag name="KSO_WM_UNIT_LINE_FILL_TYPE" val="2"/>
</p:tagLst>
</file>

<file path=ppt/tags/tag176.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7529_3*l_h_a*1_3_1"/>
  <p:tag name="KSO_WM_TEMPLATE_CATEGORY" val="diagram"/>
  <p:tag name="KSO_WM_TEMPLATE_INDEX" val="20187529"/>
  <p:tag name="KSO_WM_UNIT_LAYERLEVEL" val="1_1_1"/>
  <p:tag name="KSO_WM_TAG_VERSION" val="1.0"/>
  <p:tag name="KSO_WM_BEAUTIFY_FLAG" val="#wm#"/>
  <p:tag name="KSO_WM_UNIT_PRESET_TEXT" val="单击此处添加标题"/>
  <p:tag name="KSO_WM_UNIT_TEXT_FILL_FORE_SCHEMECOLOR_INDEX" val="7"/>
  <p:tag name="KSO_WM_UNIT_TEXT_FILL_TYPE" val="1"/>
</p:tagLst>
</file>

<file path=ppt/tags/tag177.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87529_3*l_h_f*1_3_1"/>
  <p:tag name="KSO_WM_TEMPLATE_CATEGORY" val="diagram"/>
  <p:tag name="KSO_WM_TEMPLATE_INDEX" val="20187529"/>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78.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87529_3*l_h_a*1_4_1"/>
  <p:tag name="KSO_WM_TEMPLATE_CATEGORY" val="diagram"/>
  <p:tag name="KSO_WM_TEMPLATE_INDEX" val="20187529"/>
  <p:tag name="KSO_WM_UNIT_LAYERLEVEL" val="1_1_1"/>
  <p:tag name="KSO_WM_TAG_VERSION" val="1.0"/>
  <p:tag name="KSO_WM_BEAUTIFY_FLAG" val="#wm#"/>
  <p:tag name="KSO_WM_UNIT_PRESET_TEXT" val="单击此处添加标题"/>
  <p:tag name="KSO_WM_UNIT_TEXT_FILL_FORE_SCHEMECOLOR_INDEX" val="8"/>
  <p:tag name="KSO_WM_UNIT_TEXT_FILL_TYPE" val="1"/>
</p:tagLst>
</file>

<file path=ppt/tags/tag179.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87529_3*l_h_f*1_4_1"/>
  <p:tag name="KSO_WM_TEMPLATE_CATEGORY" val="diagram"/>
  <p:tag name="KSO_WM_TEMPLATE_INDEX" val="20187529"/>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DIAGRAM_GROUP_CODE" val="q1-1"/>
  <p:tag name="KSO_WM_UNIT_TYPE" val="q_h_i"/>
  <p:tag name="KSO_WM_UNIT_INDEX" val="1_3_2"/>
  <p:tag name="KSO_WM_UNIT_ID" val="diagram20187636_4*q_h_i*1_3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0.xml><?xml version="1.0" encoding="utf-8"?>
<p:tagLst xmlns:p="http://schemas.openxmlformats.org/presentationml/2006/main">
  <p:tag name="KSO_WM_UNIT_HIGHLIGHT" val="0"/>
  <p:tag name="KSO_WM_UNIT_COMPATIBLE" val="0"/>
  <p:tag name="KSO_WM_DIAGRAM_GROUP_CODE" val="q1-1"/>
  <p:tag name="KSO_WM_UNIT_TYPE" val="q_h_i"/>
  <p:tag name="KSO_WM_UNIT_INDEX" val="1_2_3"/>
  <p:tag name="KSO_WM_UNIT_ID" val="diagram20187636_4*q_h_i*1_2_3"/>
  <p:tag name="KSO_WM_TEMPLATE_CATEGORY" val="diagram"/>
  <p:tag name="KSO_WM_TEMPLATE_INDEX" val="2018763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81.xml><?xml version="1.0" encoding="utf-8"?>
<p:tagLst xmlns:p="http://schemas.openxmlformats.org/presentationml/2006/main">
  <p:tag name="KSO_WM_UNIT_HIGHLIGHT" val="0"/>
  <p:tag name="KSO_WM_UNIT_COMPATIBLE" val="0"/>
  <p:tag name="KSO_WM_DIAGRAM_GROUP_CODE" val="q1-1"/>
  <p:tag name="KSO_WM_UNIT_TYPE" val="q_h_i"/>
  <p:tag name="KSO_WM_UNIT_INDEX" val="1_1_7"/>
  <p:tag name="KSO_WM_UNIT_ID" val="diagram20187636_4*q_h_i*1_1_7"/>
  <p:tag name="KSO_WM_TEMPLATE_CATEGORY" val="diagram"/>
  <p:tag name="KSO_WM_TEMPLATE_INDEX" val="2018763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82.xml><?xml version="1.0" encoding="utf-8"?>
<p:tagLst xmlns:p="http://schemas.openxmlformats.org/presentationml/2006/main">
  <p:tag name="KSO_WM_UNIT_HIGHLIGHT" val="0"/>
  <p:tag name="KSO_WM_UNIT_COMPATIBLE" val="0"/>
  <p:tag name="KSO_WM_DIAGRAM_GROUP_CODE" val="q1-1"/>
  <p:tag name="KSO_WM_UNIT_TYPE" val="q_h_i"/>
  <p:tag name="KSO_WM_UNIT_INDEX" val="1_5_9"/>
  <p:tag name="KSO_WM_UNIT_ID" val="diagram20187636_4*q_h_i*1_5_9"/>
  <p:tag name="KSO_WM_TEMPLATE_CATEGORY" val="diagram"/>
  <p:tag name="KSO_WM_TEMPLATE_INDEX" val="20187636"/>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183.xml><?xml version="1.0" encoding="utf-8"?>
<p:tagLst xmlns:p="http://schemas.openxmlformats.org/presentationml/2006/main">
  <p:tag name="KSO_WM_UNIT_HIGHLIGHT" val="0"/>
  <p:tag name="KSO_WM_UNIT_COMPATIBLE" val="0"/>
  <p:tag name="KSO_WM_DIAGRAM_GROUP_CODE" val="q1-1"/>
  <p:tag name="KSO_WM_UNIT_TYPE" val="q_h_i"/>
  <p:tag name="KSO_WM_UNIT_INDEX" val="1_4_2"/>
  <p:tag name="KSO_WM_UNIT_ID" val="diagram20187636_4*q_h_i*1_4_2"/>
  <p:tag name="KSO_WM_TEMPLATE_CATEGORY" val="diagram"/>
  <p:tag name="KSO_WM_TEMPLATE_INDEX" val="2018763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184.xml><?xml version="1.0" encoding="utf-8"?>
<p:tagLst xmlns:p="http://schemas.openxmlformats.org/presentationml/2006/main">
  <p:tag name="KSO_WM_UNIT_HIGHLIGHT" val="0"/>
  <p:tag name="KSO_WM_UNIT_COMPATIBLE" val="0"/>
  <p:tag name="KSO_WM_DIAGRAM_GROUP_CODE" val="q1-1"/>
  <p:tag name="KSO_WM_UNIT_TYPE" val="q_i"/>
  <p:tag name="KSO_WM_UNIT_INDEX" val="1_1"/>
  <p:tag name="KSO_WM_UNIT_ID" val="diagram20187636_4*q_i*1_1"/>
  <p:tag name="KSO_WM_TEMPLATE_CATEGORY" val="diagram"/>
  <p:tag name="KSO_WM_TEMPLATE_INDEX" val="20187636"/>
  <p:tag name="KSO_WM_UNIT_LAYERLEVEL" val="1_1"/>
  <p:tag name="KSO_WM_TAG_VERSION" val="1.0"/>
  <p:tag name="KSO_WM_BEAUTIFY_FLAG" val="#wm#"/>
  <p:tag name="KSO_WM_UNIT_LINE_FORE_SCHEMECOLOR_INDEX" val="13"/>
  <p:tag name="KSO_WM_UNIT_LINE_FILL_TYPE" val="2"/>
  <p:tag name="KSO_WM_UNIT_TEXT_FILL_FORE_SCHEMECOLOR_INDEX" val="13"/>
  <p:tag name="KSO_WM_UNIT_TEXT_FILL_TYPE" val="1"/>
</p:tagLst>
</file>

<file path=ppt/tags/tag185.xml><?xml version="1.0" encoding="utf-8"?>
<p:tagLst xmlns:p="http://schemas.openxmlformats.org/presentationml/2006/main">
  <p:tag name="KSO_WM_UNIT_HIGHLIGHT" val="0"/>
  <p:tag name="KSO_WM_UNIT_COMPATIBLE" val="0"/>
  <p:tag name="KSO_WM_DIAGRAM_GROUP_CODE" val="q1-1"/>
  <p:tag name="KSO_WM_UNIT_TYPE" val="q_i"/>
  <p:tag name="KSO_WM_UNIT_INDEX" val="1_2"/>
  <p:tag name="KSO_WM_UNIT_ID" val="diagram20187636_4*q_i*1_2"/>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186.xml><?xml version="1.0" encoding="utf-8"?>
<p:tagLst xmlns:p="http://schemas.openxmlformats.org/presentationml/2006/main">
  <p:tag name="KSO_WM_UNIT_HIGHLIGHT" val="0"/>
  <p:tag name="KSO_WM_UNIT_COMPATIBLE" val="0"/>
  <p:tag name="KSO_WM_DIAGRAM_GROUP_CODE" val="q1-1"/>
  <p:tag name="KSO_WM_UNIT_TYPE" val="q_i"/>
  <p:tag name="KSO_WM_UNIT_INDEX" val="1_3"/>
  <p:tag name="KSO_WM_UNIT_ID" val="diagram20187636_4*q_i*1_3"/>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187.xml><?xml version="1.0" encoding="utf-8"?>
<p:tagLst xmlns:p="http://schemas.openxmlformats.org/presentationml/2006/main">
  <p:tag name="KSO_WM_UNIT_HIGHLIGHT" val="0"/>
  <p:tag name="KSO_WM_UNIT_COMPATIBLE" val="0"/>
  <p:tag name="KSO_WM_DIAGRAM_GROUP_CODE" val="q1-1"/>
  <p:tag name="KSO_WM_UNIT_TYPE" val="q_h_i"/>
  <p:tag name="KSO_WM_UNIT_INDEX" val="1_2_2"/>
  <p:tag name="KSO_WM_UNIT_ID" val="diagram20187636_4*q_h_i*1_2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8.xml><?xml version="1.0" encoding="utf-8"?>
<p:tagLst xmlns:p="http://schemas.openxmlformats.org/presentationml/2006/main">
  <p:tag name="KSO_WM_UNIT_HIGHLIGHT" val="0"/>
  <p:tag name="KSO_WM_UNIT_COMPATIBLE" val="0"/>
  <p:tag name="KSO_WM_DIAGRAM_GROUP_CODE" val="q1-1"/>
  <p:tag name="KSO_WM_UNIT_TYPE" val="q_h_i"/>
  <p:tag name="KSO_WM_UNIT_INDEX" val="1_2_1"/>
  <p:tag name="KSO_WM_UNIT_ID" val="diagram20187636_4*q_h_i*1_2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9.xml><?xml version="1.0" encoding="utf-8"?>
<p:tagLst xmlns:p="http://schemas.openxmlformats.org/presentationml/2006/main">
  <p:tag name="KSO_WM_UNIT_HIGHLIGHT" val="0"/>
  <p:tag name="KSO_WM_UNIT_COMPATIBLE" val="0"/>
  <p:tag name="KSO_WM_DIAGRAM_GROUP_CODE" val="q1-1"/>
  <p:tag name="KSO_WM_UNIT_TYPE" val="q_h_i"/>
  <p:tag name="KSO_WM_UNIT_INDEX" val="1_1_6"/>
  <p:tag name="KSO_WM_UNIT_ID" val="diagram20187636_4*q_h_i*1_1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DIAGRAM_GROUP_CODE" val="q1-1"/>
  <p:tag name="KSO_WM_UNIT_TYPE" val="q_h_i"/>
  <p:tag name="KSO_WM_UNIT_INDEX" val="1_3_1"/>
  <p:tag name="KSO_WM_UNIT_ID" val="diagram20187636_4*q_h_i*1_3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0.xml><?xml version="1.0" encoding="utf-8"?>
<p:tagLst xmlns:p="http://schemas.openxmlformats.org/presentationml/2006/main">
  <p:tag name="KSO_WM_UNIT_HIGHLIGHT" val="0"/>
  <p:tag name="KSO_WM_UNIT_COMPATIBLE" val="0"/>
  <p:tag name="KSO_WM_DIAGRAM_GROUP_CODE" val="q1-1"/>
  <p:tag name="KSO_WM_UNIT_TYPE" val="q_h_i"/>
  <p:tag name="KSO_WM_UNIT_INDEX" val="1_1_5"/>
  <p:tag name="KSO_WM_UNIT_ID" val="diagram20187636_4*q_h_i*1_1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1.xml><?xml version="1.0" encoding="utf-8"?>
<p:tagLst xmlns:p="http://schemas.openxmlformats.org/presentationml/2006/main">
  <p:tag name="KSO_WM_UNIT_HIGHLIGHT" val="0"/>
  <p:tag name="KSO_WM_UNIT_COMPATIBLE" val="0"/>
  <p:tag name="KSO_WM_DIAGRAM_GROUP_CODE" val="q1-1"/>
  <p:tag name="KSO_WM_UNIT_TYPE" val="q_h_i"/>
  <p:tag name="KSO_WM_UNIT_INDEX" val="1_1_4"/>
  <p:tag name="KSO_WM_UNIT_ID" val="diagram20187636_4*q_h_i*1_1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2.xml><?xml version="1.0" encoding="utf-8"?>
<p:tagLst xmlns:p="http://schemas.openxmlformats.org/presentationml/2006/main">
  <p:tag name="KSO_WM_UNIT_HIGHLIGHT" val="0"/>
  <p:tag name="KSO_WM_UNIT_COMPATIBLE" val="0"/>
  <p:tag name="KSO_WM_DIAGRAM_GROUP_CODE" val="q1-1"/>
  <p:tag name="KSO_WM_UNIT_TYPE" val="q_h_i"/>
  <p:tag name="KSO_WM_UNIT_INDEX" val="1_1_3"/>
  <p:tag name="KSO_WM_UNIT_ID" val="diagram20187636_4*q_h_i*1_1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3.xml><?xml version="1.0" encoding="utf-8"?>
<p:tagLst xmlns:p="http://schemas.openxmlformats.org/presentationml/2006/main">
  <p:tag name="KSO_WM_UNIT_HIGHLIGHT" val="0"/>
  <p:tag name="KSO_WM_UNIT_COMPATIBLE" val="0"/>
  <p:tag name="KSO_WM_DIAGRAM_GROUP_CODE" val="q1-1"/>
  <p:tag name="KSO_WM_UNIT_TYPE" val="q_h_i"/>
  <p:tag name="KSO_WM_UNIT_INDEX" val="1_1_2"/>
  <p:tag name="KSO_WM_UNIT_ID" val="diagram20187636_4*q_h_i*1_1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4.xml><?xml version="1.0" encoding="utf-8"?>
<p:tagLst xmlns:p="http://schemas.openxmlformats.org/presentationml/2006/main">
  <p:tag name="KSO_WM_UNIT_HIGHLIGHT" val="0"/>
  <p:tag name="KSO_WM_UNIT_COMPATIBLE" val="0"/>
  <p:tag name="KSO_WM_DIAGRAM_GROUP_CODE" val="q1-1"/>
  <p:tag name="KSO_WM_UNIT_TYPE" val="q_h_i"/>
  <p:tag name="KSO_WM_UNIT_INDEX" val="1_1_1"/>
  <p:tag name="KSO_WM_UNIT_ID" val="diagram20187636_4*q_h_i*1_1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5.xml><?xml version="1.0" encoding="utf-8"?>
<p:tagLst xmlns:p="http://schemas.openxmlformats.org/presentationml/2006/main">
  <p:tag name="KSO_WM_UNIT_HIGHLIGHT" val="0"/>
  <p:tag name="KSO_WM_UNIT_COMPATIBLE" val="0"/>
  <p:tag name="KSO_WM_DIAGRAM_GROUP_CODE" val="q1-1"/>
  <p:tag name="KSO_WM_UNIT_TYPE" val="q_h_i"/>
  <p:tag name="KSO_WM_UNIT_INDEX" val="1_4_1"/>
  <p:tag name="KSO_WM_UNIT_ID" val="diagram20187636_4*q_h_i*1_4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6.xml><?xml version="1.0" encoding="utf-8"?>
<p:tagLst xmlns:p="http://schemas.openxmlformats.org/presentationml/2006/main">
  <p:tag name="KSO_WM_UNIT_HIGHLIGHT" val="0"/>
  <p:tag name="KSO_WM_UNIT_COMPATIBLE" val="0"/>
  <p:tag name="KSO_WM_DIAGRAM_GROUP_CODE" val="q1-1"/>
  <p:tag name="KSO_WM_UNIT_TYPE" val="q_h_i"/>
  <p:tag name="KSO_WM_UNIT_INDEX" val="1_3_2"/>
  <p:tag name="KSO_WM_UNIT_ID" val="diagram20187636_4*q_h_i*1_3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7.xml><?xml version="1.0" encoding="utf-8"?>
<p:tagLst xmlns:p="http://schemas.openxmlformats.org/presentationml/2006/main">
  <p:tag name="KSO_WM_UNIT_HIGHLIGHT" val="0"/>
  <p:tag name="KSO_WM_UNIT_COMPATIBLE" val="0"/>
  <p:tag name="KSO_WM_DIAGRAM_GROUP_CODE" val="q1-1"/>
  <p:tag name="KSO_WM_UNIT_TYPE" val="q_h_i"/>
  <p:tag name="KSO_WM_UNIT_INDEX" val="1_3_1"/>
  <p:tag name="KSO_WM_UNIT_ID" val="diagram20187636_4*q_h_i*1_3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8.xml><?xml version="1.0" encoding="utf-8"?>
<p:tagLst xmlns:p="http://schemas.openxmlformats.org/presentationml/2006/main">
  <p:tag name="KSO_WM_UNIT_HIGHLIGHT" val="0"/>
  <p:tag name="KSO_WM_UNIT_COMPATIBLE" val="0"/>
  <p:tag name="KSO_WM_DIAGRAM_GROUP_CODE" val="q1-1"/>
  <p:tag name="KSO_WM_UNIT_TYPE" val="q_h_i"/>
  <p:tag name="KSO_WM_UNIT_INDEX" val="1_5_7"/>
  <p:tag name="KSO_WM_UNIT_ID" val="diagram20187636_4*q_h_i*1_5_7"/>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9.xml><?xml version="1.0" encoding="utf-8"?>
<p:tagLst xmlns:p="http://schemas.openxmlformats.org/presentationml/2006/main">
  <p:tag name="KSO_WM_UNIT_HIGHLIGHT" val="0"/>
  <p:tag name="KSO_WM_UNIT_COMPATIBLE" val="0"/>
  <p:tag name="KSO_WM_DIAGRAM_GROUP_CODE" val="q1-1"/>
  <p:tag name="KSO_WM_UNIT_TYPE" val="q_h_i"/>
  <p:tag name="KSO_WM_UNIT_INDEX" val="1_5_6"/>
  <p:tag name="KSO_WM_UNIT_ID" val="diagram20187636_4*q_h_i*1_5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xml><?xml version="1.0" encoding="utf-8"?>
<p:tagLst xmlns:p="http://schemas.openxmlformats.org/presentationml/2006/main">
  <p:tag name="KSO_WM_UNIT_HIGHLIGHT" val="0"/>
  <p:tag name="KSO_WM_UNIT_COMPATIBLE" val="0"/>
  <p:tag name="KSO_WM_DIAGRAM_GROUP_CODE" val="q1-1"/>
  <p:tag name="KSO_WM_UNIT_TYPE" val="q_h_i"/>
  <p:tag name="KSO_WM_UNIT_INDEX" val="1_1_7"/>
  <p:tag name="KSO_WM_UNIT_ID" val="diagram20187636_4*q_h_i*1_1_7"/>
  <p:tag name="KSO_WM_TEMPLATE_CATEGORY" val="diagram"/>
  <p:tag name="KSO_WM_TEMPLATE_INDEX" val="2018763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0.xml><?xml version="1.0" encoding="utf-8"?>
<p:tagLst xmlns:p="http://schemas.openxmlformats.org/presentationml/2006/main">
  <p:tag name="KSO_WM_UNIT_HIGHLIGHT" val="0"/>
  <p:tag name="KSO_WM_UNIT_COMPATIBLE" val="0"/>
  <p:tag name="KSO_WM_DIAGRAM_GROUP_CODE" val="q1-1"/>
  <p:tag name="KSO_WM_UNIT_TYPE" val="q_h_i"/>
  <p:tag name="KSO_WM_UNIT_INDEX" val="1_5_7"/>
  <p:tag name="KSO_WM_UNIT_ID" val="diagram20187636_4*q_h_i*1_5_7"/>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00.xml><?xml version="1.0" encoding="utf-8"?>
<p:tagLst xmlns:p="http://schemas.openxmlformats.org/presentationml/2006/main">
  <p:tag name="KSO_WM_UNIT_HIGHLIGHT" val="0"/>
  <p:tag name="KSO_WM_UNIT_COMPATIBLE" val="0"/>
  <p:tag name="KSO_WM_DIAGRAM_GROUP_CODE" val="q1-1"/>
  <p:tag name="KSO_WM_UNIT_TYPE" val="q_h_i"/>
  <p:tag name="KSO_WM_UNIT_INDEX" val="1_5_5"/>
  <p:tag name="KSO_WM_UNIT_ID" val="diagram20187636_4*q_h_i*1_5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01.xml><?xml version="1.0" encoding="utf-8"?>
<p:tagLst xmlns:p="http://schemas.openxmlformats.org/presentationml/2006/main">
  <p:tag name="KSO_WM_UNIT_HIGHLIGHT" val="0"/>
  <p:tag name="KSO_WM_UNIT_COMPATIBLE" val="0"/>
  <p:tag name="KSO_WM_DIAGRAM_GROUP_CODE" val="q1-1"/>
  <p:tag name="KSO_WM_UNIT_TYPE" val="q_h_i"/>
  <p:tag name="KSO_WM_UNIT_INDEX" val="1_5_4"/>
  <p:tag name="KSO_WM_UNIT_ID" val="diagram20187636_4*q_h_i*1_5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02.xml><?xml version="1.0" encoding="utf-8"?>
<p:tagLst xmlns:p="http://schemas.openxmlformats.org/presentationml/2006/main">
  <p:tag name="KSO_WM_UNIT_HIGHLIGHT" val="0"/>
  <p:tag name="KSO_WM_UNIT_COMPATIBLE" val="0"/>
  <p:tag name="KSO_WM_DIAGRAM_GROUP_CODE" val="q1-1"/>
  <p:tag name="KSO_WM_UNIT_TYPE" val="q_h_i"/>
  <p:tag name="KSO_WM_UNIT_INDEX" val="1_5_3"/>
  <p:tag name="KSO_WM_UNIT_ID" val="diagram20187636_4*q_h_i*1_5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03.xml><?xml version="1.0" encoding="utf-8"?>
<p:tagLst xmlns:p="http://schemas.openxmlformats.org/presentationml/2006/main">
  <p:tag name="KSO_WM_UNIT_HIGHLIGHT" val="0"/>
  <p:tag name="KSO_WM_UNIT_COMPATIBLE" val="0"/>
  <p:tag name="KSO_WM_DIAGRAM_GROUP_CODE" val="q1-1"/>
  <p:tag name="KSO_WM_UNIT_TYPE" val="q_h_i"/>
  <p:tag name="KSO_WM_UNIT_INDEX" val="1_5_2"/>
  <p:tag name="KSO_WM_UNIT_ID" val="diagram20187636_4*q_h_i*1_5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04.xml><?xml version="1.0" encoding="utf-8"?>
<p:tagLst xmlns:p="http://schemas.openxmlformats.org/presentationml/2006/main">
  <p:tag name="KSO_WM_UNIT_HIGHLIGHT" val="0"/>
  <p:tag name="KSO_WM_UNIT_COMPATIBLE" val="0"/>
  <p:tag name="KSO_WM_DIAGRAM_GROUP_CODE" val="q1-1"/>
  <p:tag name="KSO_WM_UNIT_TYPE" val="q_h_i"/>
  <p:tag name="KSO_WM_UNIT_INDEX" val="1_5_1"/>
  <p:tag name="KSO_WM_UNIT_ID" val="diagram20187636_4*q_h_i*1_5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05.xml><?xml version="1.0" encoding="utf-8"?>
<p:tagLst xmlns:p="http://schemas.openxmlformats.org/presentationml/2006/main">
  <p:tag name="KSO_WM_UNIT_HIGHLIGHT" val="0"/>
  <p:tag name="KSO_WM_UNIT_COMPATIBLE" val="0"/>
  <p:tag name="KSO_WM_DIAGRAM_GROUP_CODE" val="q1-1"/>
  <p:tag name="KSO_WM_UNIT_TYPE" val="q_h_i"/>
  <p:tag name="KSO_WM_UNIT_INDEX" val="1_5_8"/>
  <p:tag name="KSO_WM_UNIT_ID" val="diagram20187636_4*q_h_i*1_5_8"/>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06.xml><?xml version="1.0" encoding="utf-8"?>
<p:tagLst xmlns:p="http://schemas.openxmlformats.org/presentationml/2006/main">
  <p:tag name="KSO_WM_UNIT_ISCONTENTSTITLE" val="0"/>
  <p:tag name="KSO_WM_UNIT_VALUE" val="5"/>
  <p:tag name="KSO_WM_UNIT_HIGHLIGHT" val="0"/>
  <p:tag name="KSO_WM_UNIT_COMPATIBLE" val="0"/>
  <p:tag name="KSO_WM_DIAGRAM_GROUP_CODE" val="q1-1"/>
  <p:tag name="KSO_WM_UNIT_TYPE" val="q_h_a"/>
  <p:tag name="KSO_WM_UNIT_INDEX" val="1_4_1"/>
  <p:tag name="KSO_WM_UNIT_ID" val="diagram20187636_4*q_h_a*1_4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8"/>
  <p:tag name="KSO_WM_UNIT_TEXT_FILL_TYPE" val="1"/>
</p:tagLst>
</file>

<file path=ppt/tags/tag207.xml><?xml version="1.0" encoding="utf-8"?>
<p:tagLst xmlns:p="http://schemas.openxmlformats.org/presentationml/2006/main">
  <p:tag name="KSO_WM_UNIT_ISCONTENTSTITLE" val="0"/>
  <p:tag name="KSO_WM_UNIT_VALUE" val="8"/>
  <p:tag name="KSO_WM_UNIT_HIGHLIGHT" val="0"/>
  <p:tag name="KSO_WM_UNIT_COMPATIBLE" val="0"/>
  <p:tag name="KSO_WM_DIAGRAM_GROUP_CODE" val="q1-1"/>
  <p:tag name="KSO_WM_UNIT_TYPE" val="q_h_a"/>
  <p:tag name="KSO_WM_UNIT_INDEX" val="1_1_1"/>
  <p:tag name="KSO_WM_UNIT_ID" val="diagram20187636_4*q_h_a*1_1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208.xml><?xml version="1.0" encoding="utf-8"?>
<p:tagLst xmlns:p="http://schemas.openxmlformats.org/presentationml/2006/main">
  <p:tag name="KSO_WM_UNIT_ISCONTENTSTITLE" val="0"/>
  <p:tag name="KSO_WM_UNIT_VALUE" val="9"/>
  <p:tag name="KSO_WM_UNIT_HIGHLIGHT" val="0"/>
  <p:tag name="KSO_WM_UNIT_COMPATIBLE" val="0"/>
  <p:tag name="KSO_WM_DIAGRAM_GROUP_CODE" val="q1-1"/>
  <p:tag name="KSO_WM_UNIT_TYPE" val="q_h_a"/>
  <p:tag name="KSO_WM_UNIT_INDEX" val="1_5_1"/>
  <p:tag name="KSO_WM_UNIT_ID" val="diagram20187636_4*q_h_a*1_5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9"/>
  <p:tag name="KSO_WM_UNIT_TEXT_FILL_TYPE" val="1"/>
</p:tagLst>
</file>

<file path=ppt/tags/tag209.xml><?xml version="1.0" encoding="utf-8"?>
<p:tagLst xmlns:p="http://schemas.openxmlformats.org/presentationml/2006/main">
  <p:tag name="KSO_WM_TAG_VERSION" val="1.0"/>
  <p:tag name="KSO_WM_TEMPLATE_CATEGORY" val="diagram"/>
  <p:tag name="KSO_WM_TEMPLATE_INDEX" val="20187706"/>
  <p:tag name="KSO_WM_UNIT_TYPE" val="l_h_i"/>
  <p:tag name="KSO_WM_UNIT_INDEX" val="1_4_2"/>
  <p:tag name="KSO_WM_UNIT_ID" val="diagram20187706_4*l_h_i*1_4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8"/>
  <p:tag name="KSO_WM_UNIT_FILL_TYPE" val="1"/>
  <p:tag name="KSO_WM_UNIT_TEXT_FILL_FORE_SCHEMECOLOR_INDEX" val="2"/>
  <p:tag name="KSO_WM_UNIT_TEXT_FILL_TYPE" val="1"/>
</p:tagLst>
</file>

<file path=ppt/tags/tag21.xml><?xml version="1.0" encoding="utf-8"?>
<p:tagLst xmlns:p="http://schemas.openxmlformats.org/presentationml/2006/main">
  <p:tag name="KSO_WM_UNIT_HIGHLIGHT" val="0"/>
  <p:tag name="KSO_WM_UNIT_COMPATIBLE" val="0"/>
  <p:tag name="KSO_WM_DIAGRAM_GROUP_CODE" val="q1-1"/>
  <p:tag name="KSO_WM_UNIT_TYPE" val="q_h_i"/>
  <p:tag name="KSO_WM_UNIT_INDEX" val="1_5_6"/>
  <p:tag name="KSO_WM_UNIT_ID" val="diagram20187636_4*q_h_i*1_5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10.xml><?xml version="1.0" encoding="utf-8"?>
<p:tagLst xmlns:p="http://schemas.openxmlformats.org/presentationml/2006/main">
  <p:tag name="KSO_WM_TAG_VERSION" val="1.0"/>
  <p:tag name="KSO_WM_TEMPLATE_CATEGORY" val="diagram"/>
  <p:tag name="KSO_WM_TEMPLATE_INDEX" val="20187706"/>
  <p:tag name="KSO_WM_UNIT_TYPE" val="l_h_i"/>
  <p:tag name="KSO_WM_UNIT_INDEX" val="1_1_1"/>
  <p:tag name="KSO_WM_UNIT_ID" val="diagram20187706_4*l_h_i*1_1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211.xml><?xml version="1.0" encoding="utf-8"?>
<p:tagLst xmlns:p="http://schemas.openxmlformats.org/presentationml/2006/main">
  <p:tag name="KSO_WM_TAG_VERSION" val="1.0"/>
  <p:tag name="KSO_WM_TEMPLATE_CATEGORY" val="diagram"/>
  <p:tag name="KSO_WM_TEMPLATE_INDEX" val="20187706"/>
  <p:tag name="KSO_WM_UNIT_TYPE" val="l_h_a"/>
  <p:tag name="KSO_WM_UNIT_INDEX" val="1_1_1"/>
  <p:tag name="KSO_WM_UNIT_ID" val="diagram20187706_4*l_h_a*1_1_1"/>
  <p:tag name="KSO_WM_UNIT_LAYERLEVEL" val="1_1_1"/>
  <p:tag name="KSO_WM_UNIT_VALUE" val="18"/>
  <p:tag name="KSO_WM_UNIT_HIGHLIGHT" val="0"/>
  <p:tag name="KSO_WM_UNIT_COMPATIBLE" val="0"/>
  <p:tag name="KSO_WM_BEAUTIFY_FLAG" val="#wm#"/>
  <p:tag name="KSO_WM_UNIT_PRESET_TEXT" val="添加标题"/>
  <p:tag name="KSO_WM_UNIT_ISCONTENTSTITLE" val="0"/>
  <p:tag name="KSO_WM_DIAGRAM_GROUP_CODE" val="l1-1"/>
  <p:tag name="KSO_WM_UNIT_DIAGRAM_ISNUMVISUAL" val="0"/>
  <p:tag name="KSO_WM_UNIT_DIAGRAM_ISREFERUNIT" val="0"/>
  <p:tag name="KSO_WM_UNIT_TEXT_FILL_FORE_SCHEMECOLOR_INDEX" val="5"/>
  <p:tag name="KSO_WM_UNIT_TEXT_FILL_TYPE" val="1"/>
</p:tagLst>
</file>

<file path=ppt/tags/tag212.xml><?xml version="1.0" encoding="utf-8"?>
<p:tagLst xmlns:p="http://schemas.openxmlformats.org/presentationml/2006/main">
  <p:tag name="KSO_WM_TAG_VERSION" val="1.0"/>
  <p:tag name="KSO_WM_TEMPLATE_CATEGORY" val="diagram"/>
  <p:tag name="KSO_WM_TEMPLATE_INDEX" val="20187706"/>
  <p:tag name="KSO_WM_UNIT_TYPE" val="l_h_i"/>
  <p:tag name="KSO_WM_UNIT_INDEX" val="1_2_1"/>
  <p:tag name="KSO_WM_UNIT_ID" val="diagram20187706_4*l_h_i*1_2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213.xml><?xml version="1.0" encoding="utf-8"?>
<p:tagLst xmlns:p="http://schemas.openxmlformats.org/presentationml/2006/main">
  <p:tag name="KSO_WM_TAG_VERSION" val="1.0"/>
  <p:tag name="KSO_WM_TEMPLATE_CATEGORY" val="diagram"/>
  <p:tag name="KSO_WM_TEMPLATE_INDEX" val="20187706"/>
  <p:tag name="KSO_WM_UNIT_TYPE" val="l_h_a"/>
  <p:tag name="KSO_WM_UNIT_INDEX" val="1_2_1"/>
  <p:tag name="KSO_WM_UNIT_ID" val="diagram20187706_4*l_h_a*1_2_1"/>
  <p:tag name="KSO_WM_UNIT_LAYERLEVEL" val="1_1_1"/>
  <p:tag name="KSO_WM_UNIT_VALUE" val="18"/>
  <p:tag name="KSO_WM_UNIT_HIGHLIGHT" val="0"/>
  <p:tag name="KSO_WM_UNIT_COMPATIBLE" val="0"/>
  <p:tag name="KSO_WM_BEAUTIFY_FLAG" val="#wm#"/>
  <p:tag name="KSO_WM_UNIT_PRESET_TEXT" val="添加标题"/>
  <p:tag name="KSO_WM_UNIT_ISCONTENTSTITLE" val="0"/>
  <p:tag name="KSO_WM_DIAGRAM_GROUP_CODE" val="l1-1"/>
  <p:tag name="KSO_WM_UNIT_DIAGRAM_ISNUMVISUAL" val="0"/>
  <p:tag name="KSO_WM_UNIT_DIAGRAM_ISREFERUNIT" val="0"/>
  <p:tag name="KSO_WM_UNIT_TEXT_FILL_FORE_SCHEMECOLOR_INDEX" val="6"/>
  <p:tag name="KSO_WM_UNIT_TEXT_FILL_TYPE" val="1"/>
</p:tagLst>
</file>

<file path=ppt/tags/tag214.xml><?xml version="1.0" encoding="utf-8"?>
<p:tagLst xmlns:p="http://schemas.openxmlformats.org/presentationml/2006/main">
  <p:tag name="KSO_WM_TAG_VERSION" val="1.0"/>
  <p:tag name="KSO_WM_TEMPLATE_CATEGORY" val="diagram"/>
  <p:tag name="KSO_WM_TEMPLATE_INDEX" val="20187706"/>
  <p:tag name="KSO_WM_UNIT_TYPE" val="l_h_i"/>
  <p:tag name="KSO_WM_UNIT_INDEX" val="1_3_1"/>
  <p:tag name="KSO_WM_UNIT_ID" val="diagram20187706_4*l_h_i*1_3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Lst>
</file>

<file path=ppt/tags/tag215.xml><?xml version="1.0" encoding="utf-8"?>
<p:tagLst xmlns:p="http://schemas.openxmlformats.org/presentationml/2006/main">
  <p:tag name="KSO_WM_TAG_VERSION" val="1.0"/>
  <p:tag name="KSO_WM_TEMPLATE_CATEGORY" val="diagram"/>
  <p:tag name="KSO_WM_TEMPLATE_INDEX" val="20187706"/>
  <p:tag name="KSO_WM_UNIT_TYPE" val="l_h_a"/>
  <p:tag name="KSO_WM_UNIT_INDEX" val="1_3_1"/>
  <p:tag name="KSO_WM_UNIT_ID" val="diagram20187706_4*l_h_a*1_3_1"/>
  <p:tag name="KSO_WM_UNIT_LAYERLEVEL" val="1_1_1"/>
  <p:tag name="KSO_WM_UNIT_VALUE" val="18"/>
  <p:tag name="KSO_WM_UNIT_HIGHLIGHT" val="0"/>
  <p:tag name="KSO_WM_UNIT_COMPATIBLE" val="0"/>
  <p:tag name="KSO_WM_BEAUTIFY_FLAG" val="#wm#"/>
  <p:tag name="KSO_WM_UNIT_PRESET_TEXT" val="添加标题"/>
  <p:tag name="KSO_WM_UNIT_ISCONTENTSTITLE" val="0"/>
  <p:tag name="KSO_WM_DIAGRAM_GROUP_CODE" val="l1-1"/>
  <p:tag name="KSO_WM_UNIT_DIAGRAM_ISNUMVISUAL" val="0"/>
  <p:tag name="KSO_WM_UNIT_DIAGRAM_ISREFERUNIT" val="0"/>
  <p:tag name="KSO_WM_UNIT_TEXT_FILL_FORE_SCHEMECOLOR_INDEX" val="7"/>
  <p:tag name="KSO_WM_UNIT_TEXT_FILL_TYPE" val="1"/>
</p:tagLst>
</file>

<file path=ppt/tags/tag216.xml><?xml version="1.0" encoding="utf-8"?>
<p:tagLst xmlns:p="http://schemas.openxmlformats.org/presentationml/2006/main">
  <p:tag name="KSO_WM_TAG_VERSION" val="1.0"/>
  <p:tag name="KSO_WM_TEMPLATE_CATEGORY" val="diagram"/>
  <p:tag name="KSO_WM_TEMPLATE_INDEX" val="20187706"/>
  <p:tag name="KSO_WM_UNIT_TYPE" val="l_h_i"/>
  <p:tag name="KSO_WM_UNIT_INDEX" val="1_4_1"/>
  <p:tag name="KSO_WM_UNIT_ID" val="diagram20187706_4*l_h_i*1_4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Lst>
</file>

<file path=ppt/tags/tag217.xml><?xml version="1.0" encoding="utf-8"?>
<p:tagLst xmlns:p="http://schemas.openxmlformats.org/presentationml/2006/main">
  <p:tag name="KSO_WM_TAG_VERSION" val="1.0"/>
  <p:tag name="KSO_WM_TEMPLATE_CATEGORY" val="diagram"/>
  <p:tag name="KSO_WM_TEMPLATE_INDEX" val="20187706"/>
  <p:tag name="KSO_WM_UNIT_TYPE" val="l_h_a"/>
  <p:tag name="KSO_WM_UNIT_INDEX" val="1_4_1"/>
  <p:tag name="KSO_WM_UNIT_ID" val="diagram20187706_4*l_h_a*1_4_1"/>
  <p:tag name="KSO_WM_UNIT_LAYERLEVEL" val="1_1_1"/>
  <p:tag name="KSO_WM_UNIT_VALUE" val="18"/>
  <p:tag name="KSO_WM_UNIT_HIGHLIGHT" val="0"/>
  <p:tag name="KSO_WM_UNIT_COMPATIBLE" val="0"/>
  <p:tag name="KSO_WM_BEAUTIFY_FLAG" val="#wm#"/>
  <p:tag name="KSO_WM_UNIT_PRESET_TEXT" val="添加标题"/>
  <p:tag name="KSO_WM_UNIT_ISCONTENTSTITLE" val="0"/>
  <p:tag name="KSO_WM_DIAGRAM_GROUP_CODE" val="l1-1"/>
  <p:tag name="KSO_WM_UNIT_DIAGRAM_ISNUMVISUAL" val="0"/>
  <p:tag name="KSO_WM_UNIT_DIAGRAM_ISREFERUNIT" val="0"/>
  <p:tag name="KSO_WM_UNIT_TEXT_FILL_FORE_SCHEMECOLOR_INDEX" val="8"/>
  <p:tag name="KSO_WM_UNIT_TEXT_FILL_TYPE" val="1"/>
</p:tagLst>
</file>

<file path=ppt/tags/tag218.xml><?xml version="1.0" encoding="utf-8"?>
<p:tagLst xmlns:p="http://schemas.openxmlformats.org/presentationml/2006/main">
  <p:tag name="KSO_WM_TAG_VERSION" val="1.0"/>
  <p:tag name="KSO_WM_TEMPLATE_CATEGORY" val="diagram"/>
  <p:tag name="KSO_WM_TEMPLATE_INDEX" val="20187706"/>
  <p:tag name="KSO_WM_UNIT_TYPE" val="l_h_i"/>
  <p:tag name="KSO_WM_UNIT_INDEX" val="1_3_2"/>
  <p:tag name="KSO_WM_UNIT_ID" val="diagram20187706_4*l_h_i*1_3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Lst>
</file>

<file path=ppt/tags/tag219.xml><?xml version="1.0" encoding="utf-8"?>
<p:tagLst xmlns:p="http://schemas.openxmlformats.org/presentationml/2006/main">
  <p:tag name="KSO_WM_TAG_VERSION" val="1.0"/>
  <p:tag name="KSO_WM_TEMPLATE_CATEGORY" val="diagram"/>
  <p:tag name="KSO_WM_TEMPLATE_INDEX" val="20187706"/>
  <p:tag name="KSO_WM_UNIT_TYPE" val="l_h_i"/>
  <p:tag name="KSO_WM_UNIT_INDEX" val="1_2_2"/>
  <p:tag name="KSO_WM_UNIT_ID" val="diagram20187706_4*l_h_i*1_2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DIAGRAM_GROUP_CODE" val="q1-1"/>
  <p:tag name="KSO_WM_UNIT_TYPE" val="q_h_i"/>
  <p:tag name="KSO_WM_UNIT_INDEX" val="1_5_5"/>
  <p:tag name="KSO_WM_UNIT_ID" val="diagram20187636_4*q_h_i*1_5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20.xml><?xml version="1.0" encoding="utf-8"?>
<p:tagLst xmlns:p="http://schemas.openxmlformats.org/presentationml/2006/main">
  <p:tag name="KSO_WM_TAG_VERSION" val="1.0"/>
  <p:tag name="KSO_WM_TEMPLATE_CATEGORY" val="diagram"/>
  <p:tag name="KSO_WM_TEMPLATE_INDEX" val="20187706"/>
  <p:tag name="KSO_WM_UNIT_TYPE" val="l_h_i"/>
  <p:tag name="KSO_WM_UNIT_INDEX" val="1_1_2"/>
  <p:tag name="KSO_WM_UNIT_ID" val="diagram20187706_4*l_h_i*1_1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221.xml><?xml version="1.0" encoding="utf-8"?>
<p:tagLst xmlns:p="http://schemas.openxmlformats.org/presentationml/2006/main">
  <p:tag name="KSO_WM_TAG_VERSION" val="1.0"/>
  <p:tag name="KSO_WM_TEMPLATE_CATEGORY" val="diagram"/>
  <p:tag name="KSO_WM_TEMPLATE_INDEX" val="20187873"/>
  <p:tag name="KSO_WM_UNIT_TYPE" val="q_h_i"/>
  <p:tag name="KSO_WM_UNIT_INDEX" val="1_2_1"/>
  <p:tag name="KSO_WM_UNIT_ID" val="diagram20187873_6*q_h_i*1_2_1"/>
  <p:tag name="KSO_WM_UNIT_LAYERLEVEL" val="1_1_1"/>
  <p:tag name="KSO_WM_BEAUTIFY_FLAG" val="#wm#"/>
  <p:tag name="KSO_WM_UNIT_HIGHLIGHT" val="0"/>
  <p:tag name="KSO_WM_UNIT_COMPATIBLE" val="0"/>
  <p:tag name="KSO_WM_DIAGRAM_GROUP_CODE" val="q1-1"/>
  <p:tag name="KSO_WM_UNIT_DIAGRAM_ISNUMVISUAL" val="0"/>
  <p:tag name="KSO_WM_UNIT_DIAGRAM_ISREFERUNIT" val="0"/>
  <p:tag name="KSO_WM_UNIT_LINE_FORE_SCHEMECOLOR_INDEX" val="13"/>
  <p:tag name="KSO_WM_UNIT_LINE_FILL_TYPE" val="2"/>
</p:tagLst>
</file>

<file path=ppt/tags/tag222.xml><?xml version="1.0" encoding="utf-8"?>
<p:tagLst xmlns:p="http://schemas.openxmlformats.org/presentationml/2006/main">
  <p:tag name="KSO_WM_TAG_VERSION" val="1.0"/>
  <p:tag name="KSO_WM_TEMPLATE_CATEGORY" val="diagram"/>
  <p:tag name="KSO_WM_TEMPLATE_INDEX" val="20187873"/>
  <p:tag name="KSO_WM_UNIT_TYPE" val="q_h_i"/>
  <p:tag name="KSO_WM_UNIT_INDEX" val="1_2_2"/>
  <p:tag name="KSO_WM_UNIT_ID" val="diagram20187873_6*q_h_i*1_2_2"/>
  <p:tag name="KSO_WM_UNIT_LAYERLEVEL" val="1_1_1"/>
  <p:tag name="KSO_WM_BEAUTIFY_FLAG" val="#wm#"/>
  <p:tag name="KSO_WM_UNIT_HIGHLIGHT" val="0"/>
  <p:tag name="KSO_WM_UNIT_COMPATIBLE" val="0"/>
  <p:tag name="KSO_WM_DIAGRAM_GROUP_CODE" val="q1-1"/>
  <p:tag name="KSO_WM_UNIT_DIAGRAM_ISNUMVISUAL" val="0"/>
  <p:tag name="KSO_WM_UNIT_DIAGRAM_ISREFERUNIT" val="0"/>
  <p:tag name="KSO_WM_UNIT_LINE_FORE_SCHEMECOLOR_INDEX" val="13"/>
  <p:tag name="KSO_WM_UNIT_LINE_FILL_TYPE" val="2"/>
</p:tagLst>
</file>

<file path=ppt/tags/tag223.xml><?xml version="1.0" encoding="utf-8"?>
<p:tagLst xmlns:p="http://schemas.openxmlformats.org/presentationml/2006/main">
  <p:tag name="KSO_WM_TAG_VERSION" val="1.0"/>
  <p:tag name="KSO_WM_TEMPLATE_CATEGORY" val="diagram"/>
  <p:tag name="KSO_WM_TEMPLATE_INDEX" val="20187873"/>
  <p:tag name="KSO_WM_UNIT_TYPE" val="q_h_i"/>
  <p:tag name="KSO_WM_UNIT_INDEX" val="1_3_1"/>
  <p:tag name="KSO_WM_UNIT_ID" val="diagram20187873_6*q_h_i*1_3_1"/>
  <p:tag name="KSO_WM_UNIT_LAYERLEVEL" val="1_1_1"/>
  <p:tag name="KSO_WM_BEAUTIFY_FLAG" val="#wm#"/>
  <p:tag name="KSO_WM_UNIT_HIGHLIGHT" val="0"/>
  <p:tag name="KSO_WM_UNIT_COMPATIBLE" val="0"/>
  <p:tag name="KSO_WM_DIAGRAM_GROUP_CODE" val="q1-1"/>
  <p:tag name="KSO_WM_UNIT_DIAGRAM_ISNUMVISUAL" val="0"/>
  <p:tag name="KSO_WM_UNIT_DIAGRAM_ISREFERUNIT" val="0"/>
  <p:tag name="KSO_WM_UNIT_LINE_FORE_SCHEMECOLOR_INDEX" val="13"/>
  <p:tag name="KSO_WM_UNIT_LINE_FILL_TYPE" val="2"/>
</p:tagLst>
</file>

<file path=ppt/tags/tag224.xml><?xml version="1.0" encoding="utf-8"?>
<p:tagLst xmlns:p="http://schemas.openxmlformats.org/presentationml/2006/main">
  <p:tag name="KSO_WM_TAG_VERSION" val="1.0"/>
  <p:tag name="KSO_WM_TEMPLATE_CATEGORY" val="diagram"/>
  <p:tag name="KSO_WM_TEMPLATE_INDEX" val="20187873"/>
  <p:tag name="KSO_WM_UNIT_TYPE" val="q_h_i"/>
  <p:tag name="KSO_WM_UNIT_INDEX" val="1_4_1"/>
  <p:tag name="KSO_WM_UNIT_ID" val="diagram20187873_6*q_h_i*1_4_1"/>
  <p:tag name="KSO_WM_UNIT_LAYERLEVEL" val="1_1_1"/>
  <p:tag name="KSO_WM_BEAUTIFY_FLAG" val="#wm#"/>
  <p:tag name="KSO_WM_UNIT_HIGHLIGHT" val="0"/>
  <p:tag name="KSO_WM_UNIT_COMPATIBLE" val="0"/>
  <p:tag name="KSO_WM_DIAGRAM_GROUP_CODE" val="q1-1"/>
  <p:tag name="KSO_WM_UNIT_DIAGRAM_ISNUMVISUAL" val="0"/>
  <p:tag name="KSO_WM_UNIT_DIAGRAM_ISREFERUNIT" val="0"/>
  <p:tag name="KSO_WM_UNIT_LINE_FORE_SCHEMECOLOR_INDEX" val="13"/>
  <p:tag name="KSO_WM_UNIT_LINE_FILL_TYPE" val="2"/>
</p:tagLst>
</file>

<file path=ppt/tags/tag225.xml><?xml version="1.0" encoding="utf-8"?>
<p:tagLst xmlns:p="http://schemas.openxmlformats.org/presentationml/2006/main">
  <p:tag name="KSO_WM_TAG_VERSION" val="1.0"/>
  <p:tag name="KSO_WM_TEMPLATE_CATEGORY" val="diagram"/>
  <p:tag name="KSO_WM_TEMPLATE_INDEX" val="20187873"/>
  <p:tag name="KSO_WM_UNIT_TYPE" val="q_h_i"/>
  <p:tag name="KSO_WM_UNIT_INDEX" val="1_4_2"/>
  <p:tag name="KSO_WM_UNIT_ID" val="diagram20187873_6*q_h_i*1_4_2"/>
  <p:tag name="KSO_WM_UNIT_LAYERLEVEL" val="1_1_1"/>
  <p:tag name="KSO_WM_BEAUTIFY_FLAG" val="#wm#"/>
  <p:tag name="KSO_WM_UNIT_HIGHLIGHT" val="0"/>
  <p:tag name="KSO_WM_UNIT_COMPATIBLE" val="0"/>
  <p:tag name="KSO_WM_DIAGRAM_GROUP_CODE" val="q1-1"/>
  <p:tag name="KSO_WM_UNIT_DIAGRAM_ISNUMVISUAL" val="0"/>
  <p:tag name="KSO_WM_UNIT_DIAGRAM_ISREFERUNIT" val="0"/>
  <p:tag name="KSO_WM_UNIT_LINE_FORE_SCHEMECOLOR_INDEX" val="13"/>
  <p:tag name="KSO_WM_UNIT_LINE_FILL_TYPE" val="2"/>
</p:tagLst>
</file>

<file path=ppt/tags/tag226.xml><?xml version="1.0" encoding="utf-8"?>
<p:tagLst xmlns:p="http://schemas.openxmlformats.org/presentationml/2006/main">
  <p:tag name="KSO_WM_TAG_VERSION" val="1.0"/>
  <p:tag name="KSO_WM_TEMPLATE_CATEGORY" val="diagram"/>
  <p:tag name="KSO_WM_TEMPLATE_INDEX" val="20187873"/>
  <p:tag name="KSO_WM_UNIT_TYPE" val="q_i"/>
  <p:tag name="KSO_WM_UNIT_INDEX" val="1_1"/>
  <p:tag name="KSO_WM_UNIT_ID" val="diagram20187873_6*q_i*1_1"/>
  <p:tag name="KSO_WM_UNIT_LAYERLEVEL" val="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227.xml><?xml version="1.0" encoding="utf-8"?>
<p:tagLst xmlns:p="http://schemas.openxmlformats.org/presentationml/2006/main">
  <p:tag name="KSO_WM_TAG_VERSION" val="1.0"/>
  <p:tag name="KSO_WM_TEMPLATE_CATEGORY" val="diagram"/>
  <p:tag name="KSO_WM_TEMPLATE_INDEX" val="20187873"/>
  <p:tag name="KSO_WM_UNIT_TYPE" val="q_i"/>
  <p:tag name="KSO_WM_UNIT_INDEX" val="1_2"/>
  <p:tag name="KSO_WM_UNIT_ID" val="diagram20187873_6*q_i*1_2"/>
  <p:tag name="KSO_WM_UNIT_LAYERLEVEL" val="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228.xml><?xml version="1.0" encoding="utf-8"?>
<p:tagLst xmlns:p="http://schemas.openxmlformats.org/presentationml/2006/main">
  <p:tag name="KSO_WM_TAG_VERSION" val="1.0"/>
  <p:tag name="KSO_WM_TEMPLATE_CATEGORY" val="diagram"/>
  <p:tag name="KSO_WM_TEMPLATE_INDEX" val="20187873"/>
  <p:tag name="KSO_WM_UNIT_TYPE" val="q_i"/>
  <p:tag name="KSO_WM_UNIT_INDEX" val="1_3"/>
  <p:tag name="KSO_WM_UNIT_ID" val="diagram20187873_6*q_i*1_3"/>
  <p:tag name="KSO_WM_UNIT_LAYERLEVEL" val="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229.xml><?xml version="1.0" encoding="utf-8"?>
<p:tagLst xmlns:p="http://schemas.openxmlformats.org/presentationml/2006/main">
  <p:tag name="KSO_WM_TAG_VERSION" val="1.0"/>
  <p:tag name="KSO_WM_TEMPLATE_CATEGORY" val="diagram"/>
  <p:tag name="KSO_WM_TEMPLATE_INDEX" val="20187873"/>
  <p:tag name="KSO_WM_UNIT_TYPE" val="q_i"/>
  <p:tag name="KSO_WM_UNIT_INDEX" val="1_4"/>
  <p:tag name="KSO_WM_UNIT_ID" val="diagram20187873_6*q_i*1_4"/>
  <p:tag name="KSO_WM_UNIT_LAYERLEVEL" val="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DIAGRAM_GROUP_CODE" val="q1-1"/>
  <p:tag name="KSO_WM_UNIT_TYPE" val="q_h_i"/>
  <p:tag name="KSO_WM_UNIT_INDEX" val="1_5_4"/>
  <p:tag name="KSO_WM_UNIT_ID" val="diagram20187636_4*q_h_i*1_5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30.xml><?xml version="1.0" encoding="utf-8"?>
<p:tagLst xmlns:p="http://schemas.openxmlformats.org/presentationml/2006/main">
  <p:tag name="KSO_WM_TAG_VERSION" val="1.0"/>
  <p:tag name="KSO_WM_TEMPLATE_CATEGORY" val="diagram"/>
  <p:tag name="KSO_WM_TEMPLATE_INDEX" val="20187873"/>
  <p:tag name="KSO_WM_UNIT_TYPE" val="q_i"/>
  <p:tag name="KSO_WM_UNIT_INDEX" val="1_5"/>
  <p:tag name="KSO_WM_UNIT_ID" val="diagram20187873_6*q_i*1_5"/>
  <p:tag name="KSO_WM_UNIT_LAYERLEVEL" val="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231.xml><?xml version="1.0" encoding="utf-8"?>
<p:tagLst xmlns:p="http://schemas.openxmlformats.org/presentationml/2006/main">
  <p:tag name="KSO_WM_TAG_VERSION" val="1.0"/>
  <p:tag name="KSO_WM_TEMPLATE_CATEGORY" val="diagram"/>
  <p:tag name="KSO_WM_TEMPLATE_INDEX" val="20187873"/>
  <p:tag name="KSO_WM_UNIT_TYPE" val="q_i"/>
  <p:tag name="KSO_WM_UNIT_INDEX" val="1_6"/>
  <p:tag name="KSO_WM_UNIT_ID" val="diagram20187873_6*q_i*1_6"/>
  <p:tag name="KSO_WM_UNIT_LAYERLEVEL" val="1_1"/>
  <p:tag name="KSO_WM_BEAUTIFY_FLAG" val="#wm#"/>
  <p:tag name="KSO_WM_UNIT_HIGHLIGHT" val="0"/>
  <p:tag name="KSO_WM_UNIT_COMPATIBLE" val="0"/>
  <p:tag name="KSO_WM_DIAGRAM_GROUP_CODE" val="q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232.xml><?xml version="1.0" encoding="utf-8"?>
<p:tagLst xmlns:p="http://schemas.openxmlformats.org/presentationml/2006/main">
  <p:tag name="KSO_WM_TAG_VERSION" val="1.0"/>
  <p:tag name="KSO_WM_TEMPLATE_CATEGORY" val="diagram"/>
  <p:tag name="KSO_WM_TEMPLATE_INDEX" val="20187873"/>
  <p:tag name="KSO_WM_UNIT_TYPE" val="q_h_a"/>
  <p:tag name="KSO_WM_UNIT_INDEX" val="1_2_1"/>
  <p:tag name="KSO_WM_UNIT_ID" val="diagram20187873_6*q_h_a*1_2_1"/>
  <p:tag name="KSO_WM_UNIT_LAYERLEVEL" val="1_1_1"/>
  <p:tag name="KSO_WM_UNIT_VALUE" val="6"/>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233.xml><?xml version="1.0" encoding="utf-8"?>
<p:tagLst xmlns:p="http://schemas.openxmlformats.org/presentationml/2006/main">
  <p:tag name="KSO_WM_TAG_VERSION" val="1.0"/>
  <p:tag name="KSO_WM_TEMPLATE_CATEGORY" val="diagram"/>
  <p:tag name="KSO_WM_TEMPLATE_INDEX" val="20187873"/>
  <p:tag name="KSO_WM_UNIT_TYPE" val="q_h_a"/>
  <p:tag name="KSO_WM_UNIT_INDEX" val="1_3_1"/>
  <p:tag name="KSO_WM_UNIT_ID" val="diagram20187873_6*q_h_a*1_3_1"/>
  <p:tag name="KSO_WM_UNIT_LAYERLEVEL" val="1_1_1"/>
  <p:tag name="KSO_WM_UNIT_VALUE" val="6"/>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234.xml><?xml version="1.0" encoding="utf-8"?>
<p:tagLst xmlns:p="http://schemas.openxmlformats.org/presentationml/2006/main">
  <p:tag name="KSO_WM_TAG_VERSION" val="1.0"/>
  <p:tag name="KSO_WM_TEMPLATE_CATEGORY" val="diagram"/>
  <p:tag name="KSO_WM_TEMPLATE_INDEX" val="20187873"/>
  <p:tag name="KSO_WM_UNIT_TYPE" val="q_h_a"/>
  <p:tag name="KSO_WM_UNIT_INDEX" val="1_4_1"/>
  <p:tag name="KSO_WM_UNIT_ID" val="diagram20187873_6*q_h_a*1_4_1"/>
  <p:tag name="KSO_WM_UNIT_LAYERLEVEL" val="1_1_1"/>
  <p:tag name="KSO_WM_UNIT_VALUE" val="6"/>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235.xml><?xml version="1.0" encoding="utf-8"?>
<p:tagLst xmlns:p="http://schemas.openxmlformats.org/presentationml/2006/main">
  <p:tag name="KSO_WM_TAG_VERSION" val="1.0"/>
  <p:tag name="KSO_WM_TEMPLATE_CATEGORY" val="diagram"/>
  <p:tag name="KSO_WM_TEMPLATE_INDEX" val="20187873"/>
  <p:tag name="KSO_WM_UNIT_TYPE" val="q_h_i"/>
  <p:tag name="KSO_WM_UNIT_INDEX" val="1_1_1"/>
  <p:tag name="KSO_WM_UNIT_ID" val="diagram20187873_6*q_h_i*1_1_1"/>
  <p:tag name="KSO_WM_UNIT_LAYERLEVEL" val="1_1_1"/>
  <p:tag name="KSO_WM_BEAUTIFY_FLAG" val="#wm#"/>
  <p:tag name="KSO_WM_UNIT_HIGHLIGHT" val="0"/>
  <p:tag name="KSO_WM_UNIT_COMPATIBLE" val="0"/>
  <p:tag name="KSO_WM_DIAGRAM_GROUP_CODE" val="q1-1"/>
  <p:tag name="KSO_WM_UNIT_DIAGRAM_ISNUMVISUAL" val="0"/>
  <p:tag name="KSO_WM_UNIT_DIAGRAM_ISREFERUNIT" val="0"/>
  <p:tag name="KSO_WM_UNIT_LINE_FORE_SCHEMECOLOR_INDEX" val="13"/>
  <p:tag name="KSO_WM_UNIT_LINE_FILL_TYPE" val="2"/>
</p:tagLst>
</file>

<file path=ppt/tags/tag236.xml><?xml version="1.0" encoding="utf-8"?>
<p:tagLst xmlns:p="http://schemas.openxmlformats.org/presentationml/2006/main">
  <p:tag name="KSO_WM_TAG_VERSION" val="1.0"/>
  <p:tag name="KSO_WM_TEMPLATE_CATEGORY" val="diagram"/>
  <p:tag name="KSO_WM_TEMPLATE_INDEX" val="20187873"/>
  <p:tag name="KSO_WM_UNIT_TYPE" val="q_h_i"/>
  <p:tag name="KSO_WM_UNIT_INDEX" val="1_1_2"/>
  <p:tag name="KSO_WM_UNIT_ID" val="diagram20187873_6*q_h_i*1_1_2"/>
  <p:tag name="KSO_WM_UNIT_LAYERLEVEL" val="1_1_1"/>
  <p:tag name="KSO_WM_BEAUTIFY_FLAG" val="#wm#"/>
  <p:tag name="KSO_WM_UNIT_HIGHLIGHT" val="0"/>
  <p:tag name="KSO_WM_UNIT_COMPATIBLE" val="0"/>
  <p:tag name="KSO_WM_DIAGRAM_GROUP_CODE" val="q1-1"/>
  <p:tag name="KSO_WM_UNIT_DIAGRAM_ISNUMVISUAL" val="0"/>
  <p:tag name="KSO_WM_UNIT_DIAGRAM_ISREFERUNIT" val="0"/>
  <p:tag name="KSO_WM_UNIT_LINE_FORE_SCHEMECOLOR_INDEX" val="13"/>
  <p:tag name="KSO_WM_UNIT_LINE_FILL_TYPE" val="2"/>
</p:tagLst>
</file>

<file path=ppt/tags/tag237.xml><?xml version="1.0" encoding="utf-8"?>
<p:tagLst xmlns:p="http://schemas.openxmlformats.org/presentationml/2006/main">
  <p:tag name="KSO_WM_TAG_VERSION" val="1.0"/>
  <p:tag name="KSO_WM_TEMPLATE_CATEGORY" val="diagram"/>
  <p:tag name="KSO_WM_TEMPLATE_INDEX" val="20187873"/>
  <p:tag name="KSO_WM_UNIT_TYPE" val="q_h_i"/>
  <p:tag name="KSO_WM_UNIT_INDEX" val="1_5_1"/>
  <p:tag name="KSO_WM_UNIT_ID" val="diagram20187873_6*q_h_i*1_5_1"/>
  <p:tag name="KSO_WM_UNIT_LAYERLEVEL" val="1_1_1"/>
  <p:tag name="KSO_WM_BEAUTIFY_FLAG" val="#wm#"/>
  <p:tag name="KSO_WM_UNIT_HIGHLIGHT" val="0"/>
  <p:tag name="KSO_WM_UNIT_COMPATIBLE" val="0"/>
  <p:tag name="KSO_WM_DIAGRAM_GROUP_CODE" val="q1-1"/>
  <p:tag name="KSO_WM_UNIT_DIAGRAM_ISNUMVISUAL" val="0"/>
  <p:tag name="KSO_WM_UNIT_DIAGRAM_ISREFERUNIT" val="0"/>
  <p:tag name="KSO_WM_UNIT_LINE_FORE_SCHEMECOLOR_INDEX" val="13"/>
  <p:tag name="KSO_WM_UNIT_LINE_FILL_TYPE" val="2"/>
</p:tagLst>
</file>

<file path=ppt/tags/tag238.xml><?xml version="1.0" encoding="utf-8"?>
<p:tagLst xmlns:p="http://schemas.openxmlformats.org/presentationml/2006/main">
  <p:tag name="KSO_WM_TAG_VERSION" val="1.0"/>
  <p:tag name="KSO_WM_TEMPLATE_CATEGORY" val="diagram"/>
  <p:tag name="KSO_WM_TEMPLATE_INDEX" val="20187873"/>
  <p:tag name="KSO_WM_UNIT_TYPE" val="q_h_i"/>
  <p:tag name="KSO_WM_UNIT_INDEX" val="1_5_2"/>
  <p:tag name="KSO_WM_UNIT_ID" val="diagram20187873_6*q_h_i*1_5_2"/>
  <p:tag name="KSO_WM_UNIT_LAYERLEVEL" val="1_1_1"/>
  <p:tag name="KSO_WM_BEAUTIFY_FLAG" val="#wm#"/>
  <p:tag name="KSO_WM_UNIT_HIGHLIGHT" val="0"/>
  <p:tag name="KSO_WM_UNIT_COMPATIBLE" val="0"/>
  <p:tag name="KSO_WM_DIAGRAM_GROUP_CODE" val="q1-1"/>
  <p:tag name="KSO_WM_UNIT_DIAGRAM_ISNUMVISUAL" val="0"/>
  <p:tag name="KSO_WM_UNIT_DIAGRAM_ISREFERUNIT" val="0"/>
  <p:tag name="KSO_WM_UNIT_LINE_FORE_SCHEMECOLOR_INDEX" val="13"/>
  <p:tag name="KSO_WM_UNIT_LINE_FILL_TYPE" val="2"/>
</p:tagLst>
</file>

<file path=ppt/tags/tag239.xml><?xml version="1.0" encoding="utf-8"?>
<p:tagLst xmlns:p="http://schemas.openxmlformats.org/presentationml/2006/main">
  <p:tag name="KSO_WM_TAG_VERSION" val="1.0"/>
  <p:tag name="KSO_WM_TEMPLATE_CATEGORY" val="diagram"/>
  <p:tag name="KSO_WM_TEMPLATE_INDEX" val="20187873"/>
  <p:tag name="KSO_WM_UNIT_TYPE" val="q_h_a"/>
  <p:tag name="KSO_WM_UNIT_INDEX" val="1_1_1"/>
  <p:tag name="KSO_WM_UNIT_ID" val="diagram20187873_6*q_h_a*1_1_1"/>
  <p:tag name="KSO_WM_UNIT_LAYERLEVEL" val="1_1_1"/>
  <p:tag name="KSO_WM_UNIT_VALUE" val="6"/>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DIAGRAM_GROUP_CODE" val="q1-1"/>
  <p:tag name="KSO_WM_UNIT_TYPE" val="q_h_i"/>
  <p:tag name="KSO_WM_UNIT_INDEX" val="1_5_3"/>
  <p:tag name="KSO_WM_UNIT_ID" val="diagram20187636_4*q_h_i*1_5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40.xml><?xml version="1.0" encoding="utf-8"?>
<p:tagLst xmlns:p="http://schemas.openxmlformats.org/presentationml/2006/main">
  <p:tag name="KSO_WM_TAG_VERSION" val="1.0"/>
  <p:tag name="KSO_WM_TEMPLATE_CATEGORY" val="diagram"/>
  <p:tag name="KSO_WM_TEMPLATE_INDEX" val="20187873"/>
  <p:tag name="KSO_WM_UNIT_TYPE" val="q_h_a"/>
  <p:tag name="KSO_WM_UNIT_INDEX" val="1_5_1"/>
  <p:tag name="KSO_WM_UNIT_ID" val="diagram20187873_6*q_h_a*1_5_1"/>
  <p:tag name="KSO_WM_UNIT_LAYERLEVEL" val="1_1_1"/>
  <p:tag name="KSO_WM_UNIT_VALUE" val="6"/>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241.xml><?xml version="1.0" encoding="utf-8"?>
<p:tagLst xmlns:p="http://schemas.openxmlformats.org/presentationml/2006/main">
  <p:tag name="KSO_WM_UNIT_HIGHLIGHT" val="0"/>
  <p:tag name="KSO_WM_UNIT_COMPATIBLE" val="0"/>
  <p:tag name="KSO_WM_DIAGRAM_GROUP_CODE" val="q1-1"/>
  <p:tag name="KSO_WM_UNIT_ID" val="diagram20187873_6*q_h_i*1_2_3"/>
  <p:tag name="KSO_WM_TEMPLATE_CATEGORY" val="diagram"/>
  <p:tag name="KSO_WM_TEMPLATE_INDEX" val="20187873"/>
  <p:tag name="KSO_WM_UNIT_LAYERLEVEL" val="1_1_1"/>
  <p:tag name="KSO_WM_TAG_VERSION" val="1.0"/>
  <p:tag name="KSO_WM_BEAUTIFY_FLAG" val="#wm#"/>
  <p:tag name="KSO_WM_UNIT_DIAGRAM_ISNUMVISUAL" val="0"/>
  <p:tag name="KSO_WM_UNIT_DIAGRAM_ISREFERUNIT" val="0"/>
  <p:tag name="KSO_WM_UNIT_TYPE" val="q_h_i"/>
  <p:tag name="KSO_WM_UNIT_INDEX" val="1_2_3"/>
  <p:tag name="KSO_WM_UNIT_FILL_FORE_SCHEMECOLOR_INDEX" val="7"/>
  <p:tag name="KSO_WM_UNIT_FILL_TYPE" val="1"/>
  <p:tag name="KSO_WM_UNIT_TEXT_FILL_FORE_SCHEMECOLOR_INDEX" val="2"/>
  <p:tag name="KSO_WM_UNIT_TEXT_FILL_TYPE" val="1"/>
</p:tagLst>
</file>

<file path=ppt/tags/tag242.xml><?xml version="1.0" encoding="utf-8"?>
<p:tagLst xmlns:p="http://schemas.openxmlformats.org/presentationml/2006/main">
  <p:tag name="KSO_WM_UNIT_HIGHLIGHT" val="0"/>
  <p:tag name="KSO_WM_UNIT_COMPATIBLE" val="0"/>
  <p:tag name="KSO_WM_DIAGRAM_GROUP_CODE" val="q1-1"/>
  <p:tag name="KSO_WM_UNIT_ID" val="diagram20187873_6*q_h_i*1_1_3"/>
  <p:tag name="KSO_WM_TEMPLATE_CATEGORY" val="diagram"/>
  <p:tag name="KSO_WM_TEMPLATE_INDEX" val="20187873"/>
  <p:tag name="KSO_WM_UNIT_LAYERLEVEL" val="1_1_1"/>
  <p:tag name="KSO_WM_TAG_VERSION" val="1.0"/>
  <p:tag name="KSO_WM_BEAUTIFY_FLAG" val="#wm#"/>
  <p:tag name="KSO_WM_UNIT_DIAGRAM_ISNUMVISUAL" val="0"/>
  <p:tag name="KSO_WM_UNIT_DIAGRAM_ISREFERUNIT" val="0"/>
  <p:tag name="KSO_WM_UNIT_TYPE" val="q_h_i"/>
  <p:tag name="KSO_WM_UNIT_INDEX" val="1_1_3"/>
  <p:tag name="KSO_WM_UNIT_FILL_FORE_SCHEMECOLOR_INDEX" val="6"/>
  <p:tag name="KSO_WM_UNIT_FILL_TYPE" val="1"/>
  <p:tag name="KSO_WM_UNIT_TEXT_FILL_FORE_SCHEMECOLOR_INDEX" val="2"/>
  <p:tag name="KSO_WM_UNIT_TEXT_FILL_TYPE" val="1"/>
</p:tagLst>
</file>

<file path=ppt/tags/tag243.xml><?xml version="1.0" encoding="utf-8"?>
<p:tagLst xmlns:p="http://schemas.openxmlformats.org/presentationml/2006/main">
  <p:tag name="KSO_WM_UNIT_HIGHLIGHT" val="0"/>
  <p:tag name="KSO_WM_UNIT_COMPATIBLE" val="0"/>
  <p:tag name="KSO_WM_DIAGRAM_GROUP_CODE" val="q1-1"/>
  <p:tag name="KSO_WM_UNIT_ID" val="diagram20187873_6*q_h_i*1_3_2"/>
  <p:tag name="KSO_WM_TEMPLATE_CATEGORY" val="diagram"/>
  <p:tag name="KSO_WM_TEMPLATE_INDEX" val="20187873"/>
  <p:tag name="KSO_WM_UNIT_LAYERLEVEL" val="1_1_1"/>
  <p:tag name="KSO_WM_TAG_VERSION" val="1.0"/>
  <p:tag name="KSO_WM_BEAUTIFY_FLAG" val="#wm#"/>
  <p:tag name="KSO_WM_UNIT_DIAGRAM_ISNUMVISUAL" val="0"/>
  <p:tag name="KSO_WM_UNIT_DIAGRAM_ISREFERUNIT" val="0"/>
  <p:tag name="KSO_WM_UNIT_TYPE" val="q_h_i"/>
  <p:tag name="KSO_WM_UNIT_INDEX" val="1_3_2"/>
  <p:tag name="KSO_WM_UNIT_FILL_FORE_SCHEMECOLOR_INDEX" val="8"/>
  <p:tag name="KSO_WM_UNIT_FILL_TYPE" val="1"/>
  <p:tag name="KSO_WM_UNIT_TEXT_FILL_FORE_SCHEMECOLOR_INDEX" val="2"/>
  <p:tag name="KSO_WM_UNIT_TEXT_FILL_TYPE" val="1"/>
</p:tagLst>
</file>

<file path=ppt/tags/tag244.xml><?xml version="1.0" encoding="utf-8"?>
<p:tagLst xmlns:p="http://schemas.openxmlformats.org/presentationml/2006/main">
  <p:tag name="KSO_WM_UNIT_HIGHLIGHT" val="0"/>
  <p:tag name="KSO_WM_UNIT_COMPATIBLE" val="0"/>
  <p:tag name="KSO_WM_DIAGRAM_GROUP_CODE" val="q1-1"/>
  <p:tag name="KSO_WM_UNIT_ID" val="diagram20187873_6*q_h_i*1_6_2"/>
  <p:tag name="KSO_WM_TEMPLATE_CATEGORY" val="diagram"/>
  <p:tag name="KSO_WM_TEMPLATE_INDEX" val="20187873"/>
  <p:tag name="KSO_WM_UNIT_LAYERLEVEL" val="1_1_1"/>
  <p:tag name="KSO_WM_TAG_VERSION" val="1.0"/>
  <p:tag name="KSO_WM_BEAUTIFY_FLAG" val="#wm#"/>
  <p:tag name="KSO_WM_UNIT_DIAGRAM_ISNUMVISUAL" val="0"/>
  <p:tag name="KSO_WM_UNIT_DIAGRAM_ISREFERUNIT" val="0"/>
  <p:tag name="KSO_WM_UNIT_TYPE" val="q_h_i"/>
  <p:tag name="KSO_WM_UNIT_INDEX" val="1_6_2"/>
  <p:tag name="KSO_WM_UNIT_FILL_FORE_SCHEMECOLOR_INDEX" val="5"/>
  <p:tag name="KSO_WM_UNIT_FILL_TYPE" val="1"/>
  <p:tag name="KSO_WM_UNIT_TEXT_FILL_FORE_SCHEMECOLOR_INDEX" val="2"/>
  <p:tag name="KSO_WM_UNIT_TEXT_FILL_TYPE" val="1"/>
</p:tagLst>
</file>

<file path=ppt/tags/tag245.xml><?xml version="1.0" encoding="utf-8"?>
<p:tagLst xmlns:p="http://schemas.openxmlformats.org/presentationml/2006/main">
  <p:tag name="KSO_WM_UNIT_HIGHLIGHT" val="0"/>
  <p:tag name="KSO_WM_UNIT_COMPATIBLE" val="0"/>
  <p:tag name="KSO_WM_DIAGRAM_GROUP_CODE" val="q1-1"/>
  <p:tag name="KSO_WM_UNIT_ID" val="diagram20187873_6*q_h_i*1_4_3"/>
  <p:tag name="KSO_WM_TEMPLATE_CATEGORY" val="diagram"/>
  <p:tag name="KSO_WM_TEMPLATE_INDEX" val="20187873"/>
  <p:tag name="KSO_WM_UNIT_LAYERLEVEL" val="1_1_1"/>
  <p:tag name="KSO_WM_TAG_VERSION" val="1.0"/>
  <p:tag name="KSO_WM_BEAUTIFY_FLAG" val="#wm#"/>
  <p:tag name="KSO_WM_UNIT_DIAGRAM_ISNUMVISUAL" val="0"/>
  <p:tag name="KSO_WM_UNIT_DIAGRAM_ISREFERUNIT" val="0"/>
  <p:tag name="KSO_WM_UNIT_TYPE" val="q_h_i"/>
  <p:tag name="KSO_WM_UNIT_INDEX" val="1_4_3"/>
  <p:tag name="KSO_WM_UNIT_FILL_FORE_SCHEMECOLOR_INDEX" val="9"/>
  <p:tag name="KSO_WM_UNIT_FILL_TYPE" val="1"/>
  <p:tag name="KSO_WM_UNIT_TEXT_FILL_FORE_SCHEMECOLOR_INDEX" val="2"/>
  <p:tag name="KSO_WM_UNIT_TEXT_FILL_TYPE" val="1"/>
</p:tagLst>
</file>

<file path=ppt/tags/tag246.xml><?xml version="1.0" encoding="utf-8"?>
<p:tagLst xmlns:p="http://schemas.openxmlformats.org/presentationml/2006/main">
  <p:tag name="KSO_WM_UNIT_HIGHLIGHT" val="0"/>
  <p:tag name="KSO_WM_UNIT_COMPATIBLE" val="0"/>
  <p:tag name="KSO_WM_DIAGRAM_GROUP_CODE" val="q1-1"/>
  <p:tag name="KSO_WM_UNIT_ID" val="diagram20187873_6*q_h_i*1_5_3"/>
  <p:tag name="KSO_WM_TEMPLATE_CATEGORY" val="diagram"/>
  <p:tag name="KSO_WM_TEMPLATE_INDEX" val="20187873"/>
  <p:tag name="KSO_WM_UNIT_LAYERLEVEL" val="1_1_1"/>
  <p:tag name="KSO_WM_TAG_VERSION" val="1.0"/>
  <p:tag name="KSO_WM_BEAUTIFY_FLAG" val="#wm#"/>
  <p:tag name="KSO_WM_UNIT_DIAGRAM_ISNUMVISUAL" val="0"/>
  <p:tag name="KSO_WM_UNIT_DIAGRAM_ISREFERUNIT" val="0"/>
  <p:tag name="KSO_WM_UNIT_TYPE" val="q_h_i"/>
  <p:tag name="KSO_WM_UNIT_INDEX" val="1_5_3"/>
  <p:tag name="KSO_WM_UNIT_FILL_FORE_SCHEMECOLOR_INDEX" val="10"/>
  <p:tag name="KSO_WM_UNIT_FILL_TYPE" val="1"/>
  <p:tag name="KSO_WM_UNIT_TEXT_FILL_FORE_SCHEMECOLOR_INDEX" val="2"/>
  <p:tag name="KSO_WM_UNIT_TEXT_FILL_TYPE" val="1"/>
</p:tagLst>
</file>

<file path=ppt/tags/tag247.xml><?xml version="1.0" encoding="utf-8"?>
<p:tagLst xmlns:p="http://schemas.openxmlformats.org/presentationml/2006/main">
  <p:tag name="KSO_WM_TAG_VERSION" val="1.0"/>
  <p:tag name="KSO_WM_TEMPLATE_CATEGORY" val="diagram"/>
  <p:tag name="KSO_WM_TEMPLATE_INDEX" val="20187873"/>
  <p:tag name="KSO_WM_UNIT_TYPE" val="q_h_i"/>
  <p:tag name="KSO_WM_UNIT_INDEX" val="1_6_1"/>
  <p:tag name="KSO_WM_UNIT_ID" val="diagram20187873_6*q_h_i*1_6_1"/>
  <p:tag name="KSO_WM_UNIT_LAYERLEVEL" val="1_1_1"/>
  <p:tag name="KSO_WM_BEAUTIFY_FLAG" val="#wm#"/>
  <p:tag name="KSO_WM_UNIT_HIGHLIGHT" val="0"/>
  <p:tag name="KSO_WM_UNIT_COMPATIBLE" val="0"/>
  <p:tag name="KSO_WM_DIAGRAM_GROUP_CODE" val="q1-1"/>
  <p:tag name="KSO_WM_UNIT_DIAGRAM_ISNUMVISUAL" val="0"/>
  <p:tag name="KSO_WM_UNIT_DIAGRAM_ISREFERUNIT" val="0"/>
  <p:tag name="KSO_WM_UNIT_LINE_FORE_SCHEMECOLOR_INDEX" val="13"/>
  <p:tag name="KSO_WM_UNIT_LINE_FILL_TYPE" val="2"/>
</p:tagLst>
</file>

<file path=ppt/tags/tag248.xml><?xml version="1.0" encoding="utf-8"?>
<p:tagLst xmlns:p="http://schemas.openxmlformats.org/presentationml/2006/main">
  <p:tag name="KSO_WM_TAG_VERSION" val="1.0"/>
  <p:tag name="KSO_WM_TEMPLATE_CATEGORY" val="diagram"/>
  <p:tag name="KSO_WM_TEMPLATE_INDEX" val="20187873"/>
  <p:tag name="KSO_WM_UNIT_TYPE" val="q_h_a"/>
  <p:tag name="KSO_WM_UNIT_INDEX" val="1_6_1"/>
  <p:tag name="KSO_WM_UNIT_ID" val="diagram20187873_6*q_h_a*1_6_1"/>
  <p:tag name="KSO_WM_UNIT_LAYERLEVEL" val="1_1_1"/>
  <p:tag name="KSO_WM_UNIT_VALUE" val="6"/>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249.xml><?xml version="1.0" encoding="utf-8"?>
<p:tagLst xmlns:p="http://schemas.openxmlformats.org/presentationml/2006/main">
  <p:tag name="KSO_WM_TAG_VERSION" val="1.0"/>
  <p:tag name="KSO_WM_TEMPLATE_CATEGORY" val="diagram"/>
  <p:tag name="KSO_WM_TEMPLATE_INDEX" val="20187873"/>
  <p:tag name="KSO_WM_UNIT_TYPE" val="q_h_a"/>
  <p:tag name="KSO_WM_UNIT_INDEX" val="1_1_1"/>
  <p:tag name="KSO_WM_UNIT_ID" val="diagram20187873_6*q_h_a*1_1_1"/>
  <p:tag name="KSO_WM_UNIT_LAYERLEVEL" val="1_1_1"/>
  <p:tag name="KSO_WM_UNIT_VALUE" val="6"/>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25.xml><?xml version="1.0" encoding="utf-8"?>
<p:tagLst xmlns:p="http://schemas.openxmlformats.org/presentationml/2006/main">
  <p:tag name="KSO_WM_UNIT_HIGHLIGHT" val="0"/>
  <p:tag name="KSO_WM_UNIT_COMPATIBLE" val="0"/>
  <p:tag name="KSO_WM_DIAGRAM_GROUP_CODE" val="q1-1"/>
  <p:tag name="KSO_WM_UNIT_TYPE" val="q_h_i"/>
  <p:tag name="KSO_WM_UNIT_INDEX" val="1_5_2"/>
  <p:tag name="KSO_WM_UNIT_ID" val="diagram20187636_4*q_h_i*1_5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50.xml><?xml version="1.0" encoding="utf-8"?>
<p:tagLst xmlns:p="http://schemas.openxmlformats.org/presentationml/2006/main">
  <p:tag name="KSO_WM_TAG_VERSION" val="1.0"/>
  <p:tag name="KSO_WM_TEMPLATE_CATEGORY" val="diagram"/>
  <p:tag name="KSO_WM_TEMPLATE_INDEX" val="20187873"/>
  <p:tag name="KSO_WM_UNIT_TYPE" val="q_h_a"/>
  <p:tag name="KSO_WM_UNIT_INDEX" val="1_1_1"/>
  <p:tag name="KSO_WM_UNIT_ID" val="diagram20187873_6*q_h_a*1_1_1"/>
  <p:tag name="KSO_WM_UNIT_LAYERLEVEL" val="1_1_1"/>
  <p:tag name="KSO_WM_UNIT_VALUE" val="6"/>
  <p:tag name="KSO_WM_UNIT_HIGHLIGHT" val="0"/>
  <p:tag name="KSO_WM_UNIT_COMPATIBLE" val="0"/>
  <p:tag name="KSO_WM_BEAUTIFY_FLAG" val="#wm#"/>
  <p:tag name="KSO_WM_UNIT_PRESET_TEXT" val="添加标题"/>
  <p:tag name="KSO_WM_UNIT_ISCONTENTSTITLE" val="0"/>
  <p:tag name="KSO_WM_DIAGRAM_GROUP_CODE" val="q1-1"/>
  <p:tag name="KSO_WM_UNIT_NOCLEAR" val="0"/>
  <p:tag name="KSO_WM_UNIT_DIAGRAM_ISNUMVISUAL" val="0"/>
  <p:tag name="KSO_WM_UNIT_DIAGRAM_ISREFERUNIT" val="0"/>
  <p:tag name="KSO_WM_UNIT_TEXT_FILL_FORE_SCHEMECOLOR_INDEX" val="13"/>
  <p:tag name="KSO_WM_UNIT_TEXT_FILL_TYPE" val="1"/>
</p:tagLst>
</file>

<file path=ppt/tags/tag251.xml><?xml version="1.0" encoding="utf-8"?>
<p:tagLst xmlns:p="http://schemas.openxmlformats.org/presentationml/2006/main">
  <p:tag name="KSO_WM_TAG_VERSION" val="1.0"/>
  <p:tag name="KSO_WM_BEAUTIFY_FLAG" val="#wm#"/>
  <p:tag name="KSO_WM_UNIT_TYPE" val="i"/>
  <p:tag name="KSO_WM_UNIT_ID" val="diagram160334_2*i*0"/>
  <p:tag name="KSO_WM_TEMPLATE_CATEGORY" val="diagram"/>
  <p:tag name="KSO_WM_TEMPLATE_INDEX" val="160334"/>
  <p:tag name="KSO_WM_UNIT_INDEX" val="0"/>
</p:tagLst>
</file>

<file path=ppt/tags/tag252.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a"/>
  <p:tag name="KSO_WM_UNIT_INDEX" val="1_2_1"/>
  <p:tag name="KSO_WM_UNIT_ID" val="diagram160334_2*q_h_a*1_2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DIAGRAM_GROUP_CODE" val="q1-1"/>
  <p:tag name="KSO_WM_UNIT_TEXT_FILL_FORE_SCHEMECOLOR_INDEX" val="5"/>
  <p:tag name="KSO_WM_UNIT_TEXT_FILL_TYPE" val="1"/>
</p:tagLst>
</file>

<file path=ppt/tags/tag253.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1"/>
  <p:tag name="KSO_WM_UNIT_ID" val="diagram160334_2*q_i*1_1"/>
  <p:tag name="KSO_WM_UNIT_CLEAR" val="1"/>
  <p:tag name="KSO_WM_UNIT_LAYERLEVEL" val="1_1"/>
  <p:tag name="KSO_WM_UNIT_LINE_FORE_SCHEMECOLOR_INDEX" val="5"/>
  <p:tag name="KSO_WM_UNIT_LINE_FILL_TYPE" val="2"/>
</p:tagLst>
</file>

<file path=ppt/tags/tag254.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2"/>
  <p:tag name="KSO_WM_UNIT_ID" val="diagram160334_2*q_i*1_2"/>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255.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a"/>
  <p:tag name="KSO_WM_UNIT_INDEX" val="1_1_1"/>
  <p:tag name="KSO_WM_UNIT_ID" val="diagram160334_2*q_h_a*1_1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DIAGRAM_GROUP_CODE" val="q1-1"/>
  <p:tag name="KSO_WM_UNIT_TEXT_FILL_FORE_SCHEMECOLOR_INDEX" val="5"/>
  <p:tag name="KSO_WM_UNIT_TEXT_FILL_TYPE" val="1"/>
</p:tagLst>
</file>

<file path=ppt/tags/tag256.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3"/>
  <p:tag name="KSO_WM_UNIT_ID" val="diagram160334_2*q_i*1_3"/>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257.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4"/>
  <p:tag name="KSO_WM_UNIT_ID" val="diagram160334_2*q_i*1_4"/>
  <p:tag name="KSO_WM_UNIT_CLEAR" val="1"/>
  <p:tag name="KSO_WM_UNIT_LAYERLEVEL" val="1_1"/>
  <p:tag name="KSO_WM_UNIT_FILL_FORE_SCHEMECOLOR_INDEX" val="5"/>
  <p:tag name="KSO_WM_UNIT_FILL_TYPE" val="1"/>
  <p:tag name="KSO_WM_UNIT_TEXT_FILL_FORE_SCHEMECOLOR_INDEX" val="13"/>
  <p:tag name="KSO_WM_UNIT_TEXT_FILL_TYPE" val="1"/>
</p:tagLst>
</file>

<file path=ppt/tags/tag258.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5"/>
  <p:tag name="KSO_WM_UNIT_ID" val="diagram160334_2*q_i*1_5"/>
  <p:tag name="KSO_WM_UNIT_CLEAR" val="1"/>
  <p:tag name="KSO_WM_UNIT_LAYERLEVEL" val="1_1"/>
  <p:tag name="KSO_WM_UNIT_FILL_FORE_SCHEMECOLOR_INDEX" val="5"/>
  <p:tag name="KSO_WM_UNIT_FILL_TYPE" val="1"/>
  <p:tag name="KSO_WM_UNIT_TEXT_FILL_FORE_SCHEMECOLOR_INDEX" val="13"/>
  <p:tag name="KSO_WM_UNIT_TEXT_FILL_TYPE" val="1"/>
</p:tagLst>
</file>

<file path=ppt/tags/tag259.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6"/>
  <p:tag name="KSO_WM_UNIT_ID" val="diagram160334_2*q_i*1_6"/>
  <p:tag name="KSO_WM_UNIT_CLEAR" val="1"/>
  <p:tag name="KSO_WM_UNIT_LAYERLEVEL" val="1_1"/>
  <p:tag name="KSO_WM_UNIT_FILL_FORE_SCHEMECOLOR_INDEX" val="5"/>
  <p:tag name="KSO_WM_UNIT_FILL_TYPE" val="1"/>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DIAGRAM_GROUP_CODE" val="q1-1"/>
  <p:tag name="KSO_WM_UNIT_TYPE" val="q_h_i"/>
  <p:tag name="KSO_WM_UNIT_INDEX" val="1_5_1"/>
  <p:tag name="KSO_WM_UNIT_ID" val="diagram20187636_4*q_h_i*1_5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60.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a"/>
  <p:tag name="KSO_WM_UNIT_INDEX" val="1_3_1"/>
  <p:tag name="KSO_WM_UNIT_ID" val="diagram160334_2*q_h_a*1_3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DIAGRAM_GROUP_CODE" val="q1-1"/>
  <p:tag name="KSO_WM_UNIT_TEXT_FILL_FORE_SCHEMECOLOR_INDEX" val="5"/>
  <p:tag name="KSO_WM_UNIT_TEXT_FILL_TYPE" val="1"/>
</p:tagLst>
</file>

<file path=ppt/tags/tag261.xml><?xml version="1.0" encoding="utf-8"?>
<p:tagLst xmlns:p="http://schemas.openxmlformats.org/presentationml/2006/main">
  <p:tag name="KSO_WM_TAG_VERSION" val="1.0"/>
  <p:tag name="KSO_WM_BEAUTIFY_FLAG" val="#wm#"/>
  <p:tag name="KSO_WM_UNIT_TYPE" val="i"/>
  <p:tag name="KSO_WM_UNIT_ID" val="diagram160334_1*i*1"/>
  <p:tag name="KSO_WM_TEMPLATE_CATEGORY" val="diagram"/>
  <p:tag name="KSO_WM_TEMPLATE_INDEX" val="160334"/>
  <p:tag name="KSO_WM_UNIT_INDEX" val="1"/>
</p:tagLst>
</file>

<file path=ppt/tags/tag262.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a"/>
  <p:tag name="KSO_WM_UNIT_INDEX" val="1_2_1"/>
  <p:tag name="KSO_WM_UNIT_ID" val="diagram160334_1*q_h_a*1_2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DIAGRAM_GROUP_CODE" val="q1-1"/>
  <p:tag name="KSO_WM_UNIT_TEXT_FILL_FORE_SCHEMECOLOR_INDEX" val="6"/>
  <p:tag name="KSO_WM_UNIT_TEXT_FILL_TYPE" val="1"/>
</p:tagLst>
</file>

<file path=ppt/tags/tag263.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i"/>
  <p:tag name="KSO_WM_UNIT_INDEX" val="1_1"/>
  <p:tag name="KSO_WM_UNIT_ID" val="diagram160334_1*q_i*1_1"/>
  <p:tag name="KSO_WM_UNIT_CLEAR" val="1"/>
  <p:tag name="KSO_WM_UNIT_LAYERLEVEL" val="1_1"/>
  <p:tag name="KSO_WM_DIAGRAM_GROUP_CODE" val="q1-1"/>
  <p:tag name="KSO_WM_UNIT_LINE_FORE_SCHEMECOLOR_INDEX" val="6"/>
  <p:tag name="KSO_WM_UNIT_LINE_FILL_TYPE" val="2"/>
</p:tagLst>
</file>

<file path=ppt/tags/tag264.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i"/>
  <p:tag name="KSO_WM_UNIT_INDEX" val="1_2"/>
  <p:tag name="KSO_WM_UNIT_ID" val="diagram160334_1*q_i*1_2"/>
  <p:tag name="KSO_WM_UNIT_CLEAR" val="1"/>
  <p:tag name="KSO_WM_UNIT_LAYERLEVEL" val="1_1"/>
  <p:tag name="KSO_WM_DIAGRAM_GROUP_CODE" val="q1-1"/>
  <p:tag name="KSO_WM_UNIT_FILL_FORE_SCHEMECOLOR_INDEX" val="5"/>
  <p:tag name="KSO_WM_UNIT_FILL_TYPE" val="1"/>
  <p:tag name="KSO_WM_UNIT_TEXT_FILL_FORE_SCHEMECOLOR_INDEX" val="13"/>
  <p:tag name="KSO_WM_UNIT_TEXT_FILL_TYPE" val="1"/>
</p:tagLst>
</file>

<file path=ppt/tags/tag265.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i"/>
  <p:tag name="KSO_WM_UNIT_INDEX" val="1_3"/>
  <p:tag name="KSO_WM_UNIT_ID" val="diagram160334_1*q_i*1_3"/>
  <p:tag name="KSO_WM_UNIT_CLEAR" val="1"/>
  <p:tag name="KSO_WM_UNIT_LAYERLEVEL" val="1_1"/>
  <p:tag name="KSO_WM_DIAGRAM_GROUP_CODE" val="q1-1"/>
  <p:tag name="KSO_WM_UNIT_FILL_FORE_SCHEMECOLOR_INDEX" val="6"/>
  <p:tag name="KSO_WM_UNIT_FILL_TYPE" val="1"/>
  <p:tag name="KSO_WM_UNIT_TEXT_FILL_FORE_SCHEMECOLOR_INDEX" val="13"/>
  <p:tag name="KSO_WM_UNIT_TEXT_FILL_TYPE" val="1"/>
</p:tagLst>
</file>

<file path=ppt/tags/tag266.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a"/>
  <p:tag name="KSO_WM_UNIT_INDEX" val="1_1_1"/>
  <p:tag name="KSO_WM_UNIT_ID" val="diagram160334_1*q_h_a*1_1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DIAGRAM_GROUP_CODE" val="q1-1"/>
  <p:tag name="KSO_WM_UNIT_TEXT_FILL_FORE_SCHEMECOLOR_INDEX" val="5"/>
  <p:tag name="KSO_WM_UNIT_TEXT_FILL_TYPE" val="1"/>
</p:tagLst>
</file>

<file path=ppt/tags/tag267.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i"/>
  <p:tag name="KSO_WM_UNIT_INDEX" val="1_4"/>
  <p:tag name="KSO_WM_UNIT_ID" val="diagram160334_1*q_i*1_4"/>
  <p:tag name="KSO_WM_UNIT_CLEAR" val="1"/>
  <p:tag name="KSO_WM_UNIT_LAYERLEVEL" val="1_1"/>
  <p:tag name="KSO_WM_DIAGRAM_GROUP_CODE" val="q1-1"/>
  <p:tag name="KSO_WM_UNIT_LINE_FORE_SCHEMECOLOR_INDEX" val="5"/>
  <p:tag name="KSO_WM_UNIT_LINE_FILL_TYPE" val="2"/>
</p:tagLst>
</file>

<file path=ppt/tags/tag268.xml><?xml version="1.0" encoding="utf-8"?>
<p:tagLst xmlns:p="http://schemas.openxmlformats.org/presentationml/2006/main">
  <p:tag name="KSO_WM_TAG_VERSION" val="1.0"/>
  <p:tag name="KSO_WM_BEAUTIFY_FLAG" val="#wm#"/>
  <p:tag name="KSO_WM_UNIT_TYPE" val="i"/>
  <p:tag name="KSO_WM_UNIT_ID" val="diagram160334_1*i*19"/>
  <p:tag name="KSO_WM_TEMPLATE_CATEGORY" val="diagram"/>
  <p:tag name="KSO_WM_TEMPLATE_INDEX" val="160334"/>
  <p:tag name="KSO_WM_UNIT_INDEX" val="19"/>
</p:tagLst>
</file>

<file path=ppt/tags/tag269.xml><?xml version="1.0" encoding="utf-8"?>
<p:tagLst xmlns:p="http://schemas.openxmlformats.org/presentationml/2006/main">
  <p:tag name="KSO_WM_TAG_VERSION" val="1.0"/>
  <p:tag name="KSO_WM_BEAUTIFY_FLAG" val="#wm#"/>
  <p:tag name="KSO_WM_UNIT_TYPE" val="i"/>
  <p:tag name="KSO_WM_UNIT_ID" val="diagram160334_1*i*1"/>
  <p:tag name="KSO_WM_TEMPLATE_CATEGORY" val="diagram"/>
  <p:tag name="KSO_WM_TEMPLATE_INDEX" val="160334"/>
  <p:tag name="KSO_WM_UNIT_INDEX" val="1"/>
</p:tagLst>
</file>

<file path=ppt/tags/tag27.xml><?xml version="1.0" encoding="utf-8"?>
<p:tagLst xmlns:p="http://schemas.openxmlformats.org/presentationml/2006/main">
  <p:tag name="KSO_WM_UNIT_HIGHLIGHT" val="0"/>
  <p:tag name="KSO_WM_UNIT_COMPATIBLE" val="0"/>
  <p:tag name="KSO_WM_DIAGRAM_GROUP_CODE" val="q1-1"/>
  <p:tag name="KSO_WM_UNIT_TYPE" val="q_h_i"/>
  <p:tag name="KSO_WM_UNIT_INDEX" val="1_5_8"/>
  <p:tag name="KSO_WM_UNIT_ID" val="diagram20187636_4*q_h_i*1_5_8"/>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70.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a"/>
  <p:tag name="KSO_WM_UNIT_INDEX" val="1_2_1"/>
  <p:tag name="KSO_WM_UNIT_ID" val="diagram160334_1*q_h_a*1_2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DIAGRAM_GROUP_CODE" val="q1-1"/>
  <p:tag name="KSO_WM_UNIT_TEXT_FILL_FORE_SCHEMECOLOR_INDEX" val="6"/>
  <p:tag name="KSO_WM_UNIT_TEXT_FILL_TYPE" val="1"/>
</p:tagLst>
</file>

<file path=ppt/tags/tag271.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f"/>
  <p:tag name="KSO_WM_UNIT_INDEX" val="1_2_1"/>
  <p:tag name="KSO_WM_UNIT_ID" val="diagram160334_1*q_h_f*1_2_1"/>
  <p:tag name="KSO_WM_UNIT_CLEAR" val="1"/>
  <p:tag name="KSO_WM_UNIT_LAYERLEVEL" val="1_1_1"/>
  <p:tag name="KSO_WM_UNIT_VALUE" val="54"/>
  <p:tag name="KSO_WM_UNIT_HIGHLIGHT" val="0"/>
  <p:tag name="KSO_WM_UNIT_COMPATIBLE" val="0"/>
  <p:tag name="KSO_WM_UNIT_PRESET_TEXT_INDEX" val="4"/>
  <p:tag name="KSO_WM_UNIT_PRESET_TEXT_LEN" val="26"/>
  <p:tag name="KSO_WM_DIAGRAM_GROUP_CODE" val="q1-1"/>
  <p:tag name="KSO_WM_UNIT_TEXT_FILL_FORE_SCHEMECOLOR_INDEX" val="13"/>
  <p:tag name="KSO_WM_UNIT_TEXT_FILL_TYPE" val="1"/>
</p:tagLst>
</file>

<file path=ppt/tags/tag272.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i"/>
  <p:tag name="KSO_WM_UNIT_INDEX" val="1_1"/>
  <p:tag name="KSO_WM_UNIT_ID" val="diagram160334_1*q_i*1_1"/>
  <p:tag name="KSO_WM_UNIT_CLEAR" val="1"/>
  <p:tag name="KSO_WM_UNIT_LAYERLEVEL" val="1_1"/>
  <p:tag name="KSO_WM_DIAGRAM_GROUP_CODE" val="q1-1"/>
  <p:tag name="KSO_WM_UNIT_LINE_FORE_SCHEMECOLOR_INDEX" val="6"/>
  <p:tag name="KSO_WM_UNIT_LINE_FILL_TYPE" val="2"/>
</p:tagLst>
</file>

<file path=ppt/tags/tag273.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i"/>
  <p:tag name="KSO_WM_UNIT_INDEX" val="1_2"/>
  <p:tag name="KSO_WM_UNIT_ID" val="diagram160334_1*q_i*1_2"/>
  <p:tag name="KSO_WM_UNIT_CLEAR" val="1"/>
  <p:tag name="KSO_WM_UNIT_LAYERLEVEL" val="1_1"/>
  <p:tag name="KSO_WM_DIAGRAM_GROUP_CODE" val="q1-1"/>
  <p:tag name="KSO_WM_UNIT_FILL_FORE_SCHEMECOLOR_INDEX" val="5"/>
  <p:tag name="KSO_WM_UNIT_FILL_TYPE" val="1"/>
  <p:tag name="KSO_WM_UNIT_TEXT_FILL_FORE_SCHEMECOLOR_INDEX" val="13"/>
  <p:tag name="KSO_WM_UNIT_TEXT_FILL_TYPE" val="1"/>
</p:tagLst>
</file>

<file path=ppt/tags/tag274.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i"/>
  <p:tag name="KSO_WM_UNIT_INDEX" val="1_3"/>
  <p:tag name="KSO_WM_UNIT_ID" val="diagram160334_1*q_i*1_3"/>
  <p:tag name="KSO_WM_UNIT_CLEAR" val="1"/>
  <p:tag name="KSO_WM_UNIT_LAYERLEVEL" val="1_1"/>
  <p:tag name="KSO_WM_DIAGRAM_GROUP_CODE" val="q1-1"/>
  <p:tag name="KSO_WM_UNIT_FILL_FORE_SCHEMECOLOR_INDEX" val="6"/>
  <p:tag name="KSO_WM_UNIT_FILL_TYPE" val="1"/>
  <p:tag name="KSO_WM_UNIT_TEXT_FILL_FORE_SCHEMECOLOR_INDEX" val="13"/>
  <p:tag name="KSO_WM_UNIT_TEXT_FILL_TYPE" val="1"/>
</p:tagLst>
</file>

<file path=ppt/tags/tag275.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a"/>
  <p:tag name="KSO_WM_UNIT_INDEX" val="1_1_1"/>
  <p:tag name="KSO_WM_UNIT_ID" val="diagram160334_1*q_h_a*1_1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DIAGRAM_GROUP_CODE" val="q1-1"/>
  <p:tag name="KSO_WM_UNIT_TEXT_FILL_FORE_SCHEMECOLOR_INDEX" val="5"/>
  <p:tag name="KSO_WM_UNIT_TEXT_FILL_TYPE" val="1"/>
</p:tagLst>
</file>

<file path=ppt/tags/tag276.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i"/>
  <p:tag name="KSO_WM_UNIT_INDEX" val="1_4"/>
  <p:tag name="KSO_WM_UNIT_ID" val="diagram160334_1*q_i*1_4"/>
  <p:tag name="KSO_WM_UNIT_CLEAR" val="1"/>
  <p:tag name="KSO_WM_UNIT_LAYERLEVEL" val="1_1"/>
  <p:tag name="KSO_WM_DIAGRAM_GROUP_CODE" val="q1-1"/>
  <p:tag name="KSO_WM_UNIT_LINE_FORE_SCHEMECOLOR_INDEX" val="5"/>
  <p:tag name="KSO_WM_UNIT_LINE_FILL_TYPE" val="2"/>
</p:tagLst>
</file>

<file path=ppt/tags/tag277.xml><?xml version="1.0" encoding="utf-8"?>
<p:tagLst xmlns:p="http://schemas.openxmlformats.org/presentationml/2006/main">
  <p:tag name="KSO_WM_TAG_VERSION" val="1.0"/>
  <p:tag name="KSO_WM_BEAUTIFY_FLAG" val="#wm#"/>
  <p:tag name="KSO_WM_UNIT_TYPE" val="i"/>
  <p:tag name="KSO_WM_UNIT_ID" val="diagram160334_1*i*19"/>
  <p:tag name="KSO_WM_TEMPLATE_CATEGORY" val="diagram"/>
  <p:tag name="KSO_WM_TEMPLATE_INDEX" val="160334"/>
  <p:tag name="KSO_WM_UNIT_INDEX" val="19"/>
</p:tagLst>
</file>

<file path=ppt/tags/tag278.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1"/>
  <p:tag name="KSO_WM_UNIT_ID" val="diagram160334_3*q_i*1_1"/>
  <p:tag name="KSO_WM_UNIT_CLEAR" val="1"/>
  <p:tag name="KSO_WM_UNIT_LAYERLEVEL" val="1_1"/>
  <p:tag name="KSO_WM_UNIT_LINE_FORE_SCHEMECOLOR_INDEX" val="6"/>
  <p:tag name="KSO_WM_UNIT_LINE_FILL_TYPE" val="2"/>
  <p:tag name="KSO_WM_UNIT_TEXT_FILL_FORE_SCHEMECOLOR_INDEX" val="2"/>
  <p:tag name="KSO_WM_UNIT_TEXT_FILL_TYPE" val="1"/>
</p:tagLst>
</file>

<file path=ppt/tags/tag279.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a"/>
  <p:tag name="KSO_WM_UNIT_INDEX" val="1_2_1"/>
  <p:tag name="KSO_WM_UNIT_ID" val="diagram160334_3*q_h_a*1_2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DIAGRAM_GROUP_CODE" val="q1-1"/>
  <p:tag name="KSO_WM_UNIT_TEXT_FILL_FORE_SCHEMECOLOR_INDEX" val="6"/>
  <p:tag name="KSO_WM_UNIT_TEXT_FILL_TYPE" val="1"/>
</p:tagLst>
</file>

<file path=ppt/tags/tag28.xml><?xml version="1.0" encoding="utf-8"?>
<p:tagLst xmlns:p="http://schemas.openxmlformats.org/presentationml/2006/main">
  <p:tag name="KSO_WM_UNIT_ISCONTENTSTITLE" val="0"/>
  <p:tag name="KSO_WM_UNIT_VALUE" val="5"/>
  <p:tag name="KSO_WM_UNIT_HIGHLIGHT" val="0"/>
  <p:tag name="KSO_WM_UNIT_COMPATIBLE" val="0"/>
  <p:tag name="KSO_WM_DIAGRAM_GROUP_CODE" val="q1-1"/>
  <p:tag name="KSO_WM_UNIT_TYPE" val="q_h_a"/>
  <p:tag name="KSO_WM_UNIT_INDEX" val="1_4_1"/>
  <p:tag name="KSO_WM_UNIT_ID" val="diagram20187636_4*q_h_a*1_4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8"/>
  <p:tag name="KSO_WM_UNIT_TEXT_FILL_TYPE" val="1"/>
</p:tagLst>
</file>

<file path=ppt/tags/tag280.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2"/>
  <p:tag name="KSO_WM_UNIT_ID" val="diagram160334_3*q_i*1_2"/>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281.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f"/>
  <p:tag name="KSO_WM_UNIT_INDEX" val="1_1_1"/>
  <p:tag name="KSO_WM_UNIT_ID" val="diagram160334_3*q_h_f*1_1_1"/>
  <p:tag name="KSO_WM_UNIT_CLEAR" val="1"/>
  <p:tag name="KSO_WM_UNIT_LAYERLEVEL" val="1_1_1"/>
  <p:tag name="KSO_WM_UNIT_VALUE" val="24"/>
  <p:tag name="KSO_WM_UNIT_HIGHLIGHT" val="0"/>
  <p:tag name="KSO_WM_UNIT_COMPATIBLE" val="0"/>
  <p:tag name="KSO_WM_UNIT_PRESET_TEXT_INDEX" val="4"/>
  <p:tag name="KSO_WM_UNIT_PRESET_TEXT_LEN" val="26"/>
  <p:tag name="KSO_WM_DIAGRAM_GROUP_CODE" val="q1-1"/>
  <p:tag name="KSO_WM_UNIT_TEXT_FILL_FORE_SCHEMECOLOR_INDEX" val="13"/>
  <p:tag name="KSO_WM_UNIT_TEXT_FILL_TYPE" val="1"/>
</p:tagLst>
</file>

<file path=ppt/tags/tag282.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3"/>
  <p:tag name="KSO_WM_UNIT_ID" val="diagram160334_3*q_i*1_3"/>
  <p:tag name="KSO_WM_UNIT_CLEAR" val="1"/>
  <p:tag name="KSO_WM_UNIT_LAYERLEVEL" val="1_1"/>
  <p:tag name="KSO_WM_UNIT_LINE_FORE_SCHEMECOLOR_INDEX" val="6"/>
  <p:tag name="KSO_WM_UNIT_LINE_FILL_TYPE" val="2"/>
  <p:tag name="KSO_WM_UNIT_TEXT_FILL_FORE_SCHEMECOLOR_INDEX" val="2"/>
  <p:tag name="KSO_WM_UNIT_TEXT_FILL_TYPE" val="1"/>
</p:tagLst>
</file>

<file path=ppt/tags/tag283.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4"/>
  <p:tag name="KSO_WM_UNIT_ID" val="diagram160334_3*q_i*1_4"/>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284.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5"/>
  <p:tag name="KSO_WM_UNIT_ID" val="diagram160334_3*q_i*1_5"/>
  <p:tag name="KSO_WM_UNIT_CLEAR" val="1"/>
  <p:tag name="KSO_WM_UNIT_LAYERLEVEL" val="1_1"/>
  <p:tag name="KSO_WM_UNIT_FILL_FORE_SCHEMECOLOR_INDEX" val="5"/>
  <p:tag name="KSO_WM_UNIT_FILL_TYPE" val="1"/>
  <p:tag name="KSO_WM_UNIT_TEXT_FILL_FORE_SCHEMECOLOR_INDEX" val="13"/>
  <p:tag name="KSO_WM_UNIT_TEXT_FILL_TYPE" val="1"/>
</p:tagLst>
</file>

<file path=ppt/tags/tag285.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6"/>
  <p:tag name="KSO_WM_UNIT_ID" val="diagram160334_3*q_i*1_6"/>
  <p:tag name="KSO_WM_UNIT_CLEAR" val="1"/>
  <p:tag name="KSO_WM_UNIT_LAYERLEVEL" val="1_1"/>
  <p:tag name="KSO_WM_UNIT_FILL_FORE_SCHEMECOLOR_INDEX" val="6"/>
  <p:tag name="KSO_WM_UNIT_FILL_TYPE" val="1"/>
  <p:tag name="KSO_WM_UNIT_TEXT_FILL_FORE_SCHEMECOLOR_INDEX" val="13"/>
  <p:tag name="KSO_WM_UNIT_TEXT_FILL_TYPE" val="1"/>
</p:tagLst>
</file>

<file path=ppt/tags/tag286.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7"/>
  <p:tag name="KSO_WM_UNIT_ID" val="diagram160334_3*q_i*1_7"/>
  <p:tag name="KSO_WM_UNIT_CLEAR" val="1"/>
  <p:tag name="KSO_WM_UNIT_LAYERLEVEL" val="1_1"/>
  <p:tag name="KSO_WM_UNIT_FILL_FORE_SCHEMECOLOR_INDEX" val="5"/>
  <p:tag name="KSO_WM_UNIT_FILL_TYPE" val="1"/>
  <p:tag name="KSO_WM_UNIT_TEXT_FILL_FORE_SCHEMECOLOR_INDEX" val="13"/>
  <p:tag name="KSO_WM_UNIT_TEXT_FILL_TYPE" val="1"/>
</p:tagLst>
</file>

<file path=ppt/tags/tag287.xml><?xml version="1.0" encoding="utf-8"?>
<p:tagLst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8"/>
  <p:tag name="KSO_WM_UNIT_ID" val="diagram160334_3*q_i*1_8"/>
  <p:tag name="KSO_WM_UNIT_CLEAR" val="1"/>
  <p:tag name="KSO_WM_UNIT_LAYERLEVEL" val="1_1"/>
  <p:tag name="KSO_WM_UNIT_FILL_FORE_SCHEMECOLOR_INDEX" val="6"/>
  <p:tag name="KSO_WM_UNIT_FILL_TYPE" val="1"/>
  <p:tag name="KSO_WM_UNIT_TEXT_FILL_FORE_SCHEMECOLOR_INDEX" val="13"/>
  <p:tag name="KSO_WM_UNIT_TEXT_FILL_TYPE" val="1"/>
</p:tagLst>
</file>

<file path=ppt/tags/tag288.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a"/>
  <p:tag name="KSO_WM_UNIT_INDEX" val="1_3_1"/>
  <p:tag name="KSO_WM_UNIT_ID" val="diagram160334_3*q_h_a*1_3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DIAGRAM_GROUP_CODE" val="q1-1"/>
  <p:tag name="KSO_WM_UNIT_TEXT_FILL_FORE_SCHEMECOLOR_INDEX" val="6"/>
  <p:tag name="KSO_WM_UNIT_TEXT_FILL_TYPE" val="1"/>
</p:tagLst>
</file>

<file path=ppt/tags/tag289.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f"/>
  <p:tag name="KSO_WM_UNIT_INDEX" val="1_3_1"/>
  <p:tag name="KSO_WM_UNIT_ID" val="diagram160334_3*q_h_f*1_3_1"/>
  <p:tag name="KSO_WM_UNIT_CLEAR" val="1"/>
  <p:tag name="KSO_WM_UNIT_LAYERLEVEL" val="1_1_1"/>
  <p:tag name="KSO_WM_UNIT_VALUE" val="22"/>
  <p:tag name="KSO_WM_UNIT_HIGHLIGHT" val="0"/>
  <p:tag name="KSO_WM_UNIT_COMPATIBLE" val="0"/>
  <p:tag name="KSO_WM_UNIT_PRESET_TEXT_INDEX" val="4"/>
  <p:tag name="KSO_WM_UNIT_PRESET_TEXT_LEN" val="26"/>
  <p:tag name="KSO_WM_DIAGRAM_GROUP_CODE" val="q1-1"/>
  <p:tag name="KSO_WM_UNIT_TEXT_FILL_FORE_SCHEMECOLOR_INDEX" val="13"/>
  <p:tag name="KSO_WM_UNIT_TEXT_FILL_TYPE" val="1"/>
</p:tagLst>
</file>

<file path=ppt/tags/tag29.xml><?xml version="1.0" encoding="utf-8"?>
<p:tagLst xmlns:p="http://schemas.openxmlformats.org/presentationml/2006/main">
  <p:tag name="KSO_WM_UNIT_ISCONTENTSTITLE" val="0"/>
  <p:tag name="KSO_WM_UNIT_VALUE" val="8"/>
  <p:tag name="KSO_WM_UNIT_HIGHLIGHT" val="0"/>
  <p:tag name="KSO_WM_UNIT_COMPATIBLE" val="0"/>
  <p:tag name="KSO_WM_DIAGRAM_GROUP_CODE" val="q1-1"/>
  <p:tag name="KSO_WM_UNIT_TYPE" val="q_h_a"/>
  <p:tag name="KSO_WM_UNIT_INDEX" val="1_2_1"/>
  <p:tag name="KSO_WM_UNIT_ID" val="diagram20187636_4*q_h_a*1_2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6"/>
  <p:tag name="KSO_WM_UNIT_TEXT_FILL_TYPE" val="1"/>
</p:tagLst>
</file>

<file path=ppt/tags/tag290.xml><?xml version="1.0" encoding="utf-8"?>
<p:tagLst xmlns:p="http://schemas.openxmlformats.org/presentationml/2006/main">
  <p:tag name="KSO_WM_TEMPLATE_CATEGORY" val="diagram"/>
  <p:tag name="KSO_WM_TEMPLATE_INDEX" val="160334"/>
  <p:tag name="KSO_WM_TAG_VERSION" val="1.0"/>
  <p:tag name="KSO_WM_BEAUTIFY_FLAG" val="#wm#"/>
  <p:tag name="KSO_WM_UNIT_TYPE" val="q_h_a"/>
  <p:tag name="KSO_WM_UNIT_INDEX" val="1_4_1"/>
  <p:tag name="KSO_WM_UNIT_ID" val="diagram160334_3*q_h_a*1_4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DIAGRAM_GROUP_CODE" val="q1-1"/>
  <p:tag name="KSO_WM_UNIT_TEXT_FILL_FORE_SCHEMECOLOR_INDEX" val="5"/>
  <p:tag name="KSO_WM_UNIT_TEXT_FILL_TYPE" val="1"/>
</p:tagLst>
</file>

<file path=ppt/tags/tag291.xml><?xml version="1.0" encoding="utf-8"?>
<p:tagLst xmlns:p="http://schemas.openxmlformats.org/presentationml/2006/main">
  <p:tag name="KSO_WM_UNIT_HIGHLIGHT" val="0"/>
  <p:tag name="KSO_WM_UNIT_COMPATIBLE" val="0"/>
  <p:tag name="KSO_WM_DIAGRAM_GROUP_CODE" val="q1-1"/>
  <p:tag name="KSO_WM_UNIT_TYPE" val="q_h_i"/>
  <p:tag name="KSO_WM_UNIT_INDEX" val="1_2_3"/>
  <p:tag name="KSO_WM_UNIT_ID" val="diagram20187636_4*q_h_i*1_2_3"/>
  <p:tag name="KSO_WM_TEMPLATE_CATEGORY" val="diagram"/>
  <p:tag name="KSO_WM_TEMPLATE_INDEX" val="2018763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292.xml><?xml version="1.0" encoding="utf-8"?>
<p:tagLst xmlns:p="http://schemas.openxmlformats.org/presentationml/2006/main">
  <p:tag name="KSO_WM_UNIT_HIGHLIGHT" val="0"/>
  <p:tag name="KSO_WM_UNIT_COMPATIBLE" val="0"/>
  <p:tag name="KSO_WM_DIAGRAM_GROUP_CODE" val="q1-1"/>
  <p:tag name="KSO_WM_UNIT_TYPE" val="q_h_i"/>
  <p:tag name="KSO_WM_UNIT_INDEX" val="1_1_7"/>
  <p:tag name="KSO_WM_UNIT_ID" val="diagram20187636_4*q_h_i*1_1_7"/>
  <p:tag name="KSO_WM_TEMPLATE_CATEGORY" val="diagram"/>
  <p:tag name="KSO_WM_TEMPLATE_INDEX" val="2018763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93.xml><?xml version="1.0" encoding="utf-8"?>
<p:tagLst xmlns:p="http://schemas.openxmlformats.org/presentationml/2006/main">
  <p:tag name="KSO_WM_UNIT_HIGHLIGHT" val="0"/>
  <p:tag name="KSO_WM_UNIT_COMPATIBLE" val="0"/>
  <p:tag name="KSO_WM_DIAGRAM_GROUP_CODE" val="q1-1"/>
  <p:tag name="KSO_WM_UNIT_TYPE" val="q_h_i"/>
  <p:tag name="KSO_WM_UNIT_INDEX" val="1_3_3"/>
  <p:tag name="KSO_WM_UNIT_ID" val="diagram20187636_4*q_h_i*1_3_3"/>
  <p:tag name="KSO_WM_TEMPLATE_CATEGORY" val="diagram"/>
  <p:tag name="KSO_WM_TEMPLATE_INDEX" val="2018763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294.xml><?xml version="1.0" encoding="utf-8"?>
<p:tagLst xmlns:p="http://schemas.openxmlformats.org/presentationml/2006/main">
  <p:tag name="KSO_WM_UNIT_HIGHLIGHT" val="0"/>
  <p:tag name="KSO_WM_UNIT_COMPATIBLE" val="0"/>
  <p:tag name="KSO_WM_DIAGRAM_GROUP_CODE" val="q1-1"/>
  <p:tag name="KSO_WM_UNIT_TYPE" val="q_h_i"/>
  <p:tag name="KSO_WM_UNIT_INDEX" val="1_5_9"/>
  <p:tag name="KSO_WM_UNIT_ID" val="diagram20187636_4*q_h_i*1_5_9"/>
  <p:tag name="KSO_WM_TEMPLATE_CATEGORY" val="diagram"/>
  <p:tag name="KSO_WM_TEMPLATE_INDEX" val="20187636"/>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295.xml><?xml version="1.0" encoding="utf-8"?>
<p:tagLst xmlns:p="http://schemas.openxmlformats.org/presentationml/2006/main">
  <p:tag name="KSO_WM_UNIT_HIGHLIGHT" val="0"/>
  <p:tag name="KSO_WM_UNIT_COMPATIBLE" val="0"/>
  <p:tag name="KSO_WM_DIAGRAM_GROUP_CODE" val="q1-1"/>
  <p:tag name="KSO_WM_UNIT_TYPE" val="q_h_i"/>
  <p:tag name="KSO_WM_UNIT_INDEX" val="1_4_2"/>
  <p:tag name="KSO_WM_UNIT_ID" val="diagram20187636_4*q_h_i*1_4_2"/>
  <p:tag name="KSO_WM_TEMPLATE_CATEGORY" val="diagram"/>
  <p:tag name="KSO_WM_TEMPLATE_INDEX" val="2018763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96.xml><?xml version="1.0" encoding="utf-8"?>
<p:tagLst xmlns:p="http://schemas.openxmlformats.org/presentationml/2006/main">
  <p:tag name="KSO_WM_UNIT_HIGHLIGHT" val="0"/>
  <p:tag name="KSO_WM_UNIT_COMPATIBLE" val="0"/>
  <p:tag name="KSO_WM_DIAGRAM_GROUP_CODE" val="q1-1"/>
  <p:tag name="KSO_WM_UNIT_TYPE" val="q_i"/>
  <p:tag name="KSO_WM_UNIT_INDEX" val="1_1"/>
  <p:tag name="KSO_WM_UNIT_ID" val="diagram20187636_4*q_i*1_1"/>
  <p:tag name="KSO_WM_TEMPLATE_CATEGORY" val="diagram"/>
  <p:tag name="KSO_WM_TEMPLATE_INDEX" val="20187636"/>
  <p:tag name="KSO_WM_UNIT_LAYERLEVEL" val="1_1"/>
  <p:tag name="KSO_WM_TAG_VERSION" val="1.0"/>
  <p:tag name="KSO_WM_BEAUTIFY_FLAG" val="#wm#"/>
  <p:tag name="KSO_WM_UNIT_LINE_FORE_SCHEMECOLOR_INDEX" val="13"/>
  <p:tag name="KSO_WM_UNIT_LINE_FILL_TYPE" val="2"/>
  <p:tag name="KSO_WM_UNIT_TEXT_FILL_FORE_SCHEMECOLOR_INDEX" val="13"/>
  <p:tag name="KSO_WM_UNIT_TEXT_FILL_TYPE" val="1"/>
</p:tagLst>
</file>

<file path=ppt/tags/tag297.xml><?xml version="1.0" encoding="utf-8"?>
<p:tagLst xmlns:p="http://schemas.openxmlformats.org/presentationml/2006/main">
  <p:tag name="KSO_WM_UNIT_HIGHLIGHT" val="0"/>
  <p:tag name="KSO_WM_UNIT_COMPATIBLE" val="0"/>
  <p:tag name="KSO_WM_DIAGRAM_GROUP_CODE" val="q1-1"/>
  <p:tag name="KSO_WM_UNIT_TYPE" val="q_i"/>
  <p:tag name="KSO_WM_UNIT_INDEX" val="1_2"/>
  <p:tag name="KSO_WM_UNIT_ID" val="diagram20187636_4*q_i*1_2"/>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98.xml><?xml version="1.0" encoding="utf-8"?>
<p:tagLst xmlns:p="http://schemas.openxmlformats.org/presentationml/2006/main">
  <p:tag name="KSO_WM_UNIT_HIGHLIGHT" val="0"/>
  <p:tag name="KSO_WM_UNIT_COMPATIBLE" val="0"/>
  <p:tag name="KSO_WM_DIAGRAM_GROUP_CODE" val="q1-1"/>
  <p:tag name="KSO_WM_UNIT_TYPE" val="q_i"/>
  <p:tag name="KSO_WM_UNIT_INDEX" val="1_3"/>
  <p:tag name="KSO_WM_UNIT_ID" val="diagram20187636_4*q_i*1_3"/>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99.xml><?xml version="1.0" encoding="utf-8"?>
<p:tagLst xmlns:p="http://schemas.openxmlformats.org/presentationml/2006/main">
  <p:tag name="KSO_WM_UNIT_HIGHLIGHT" val="0"/>
  <p:tag name="KSO_WM_UNIT_COMPATIBLE" val="0"/>
  <p:tag name="KSO_WM_DIAGRAM_GROUP_CODE" val="q1-1"/>
  <p:tag name="KSO_WM_UNIT_TYPE" val="q_h_i"/>
  <p:tag name="KSO_WM_UNIT_INDEX" val="1_2_2"/>
  <p:tag name="KSO_WM_UNIT_ID" val="diagram20187636_4*q_h_i*1_2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DIAGRAM_GROUP_CODE" val="q1-1"/>
  <p:tag name="KSO_WM_UNIT_TYPE" val="q_h_i"/>
  <p:tag name="KSO_WM_UNIT_INDEX" val="1_3_3"/>
  <p:tag name="KSO_WM_UNIT_ID" val="diagram20187636_4*q_h_i*1_3_3"/>
  <p:tag name="KSO_WM_TEMPLATE_CATEGORY" val="diagram"/>
  <p:tag name="KSO_WM_TEMPLATE_INDEX" val="2018763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30.xml><?xml version="1.0" encoding="utf-8"?>
<p:tagLst xmlns:p="http://schemas.openxmlformats.org/presentationml/2006/main">
  <p:tag name="KSO_WM_UNIT_ISCONTENTSTITLE" val="0"/>
  <p:tag name="KSO_WM_UNIT_VALUE" val="8"/>
  <p:tag name="KSO_WM_UNIT_HIGHLIGHT" val="0"/>
  <p:tag name="KSO_WM_UNIT_COMPATIBLE" val="0"/>
  <p:tag name="KSO_WM_DIAGRAM_GROUP_CODE" val="q1-1"/>
  <p:tag name="KSO_WM_UNIT_TYPE" val="q_h_a"/>
  <p:tag name="KSO_WM_UNIT_INDEX" val="1_3_1"/>
  <p:tag name="KSO_WM_UNIT_ID" val="diagram20187636_4*q_h_a*1_3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7"/>
  <p:tag name="KSO_WM_UNIT_TEXT_FILL_TYPE" val="1"/>
</p:tagLst>
</file>

<file path=ppt/tags/tag300.xml><?xml version="1.0" encoding="utf-8"?>
<p:tagLst xmlns:p="http://schemas.openxmlformats.org/presentationml/2006/main">
  <p:tag name="KSO_WM_UNIT_HIGHLIGHT" val="0"/>
  <p:tag name="KSO_WM_UNIT_COMPATIBLE" val="0"/>
  <p:tag name="KSO_WM_DIAGRAM_GROUP_CODE" val="q1-1"/>
  <p:tag name="KSO_WM_UNIT_TYPE" val="q_h_i"/>
  <p:tag name="KSO_WM_UNIT_INDEX" val="1_2_1"/>
  <p:tag name="KSO_WM_UNIT_ID" val="diagram20187636_4*q_h_i*1_2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01.xml><?xml version="1.0" encoding="utf-8"?>
<p:tagLst xmlns:p="http://schemas.openxmlformats.org/presentationml/2006/main">
  <p:tag name="KSO_WM_UNIT_HIGHLIGHT" val="0"/>
  <p:tag name="KSO_WM_UNIT_COMPATIBLE" val="0"/>
  <p:tag name="KSO_WM_DIAGRAM_GROUP_CODE" val="q1-1"/>
  <p:tag name="KSO_WM_UNIT_TYPE" val="q_h_i"/>
  <p:tag name="KSO_WM_UNIT_INDEX" val="1_1_6"/>
  <p:tag name="KSO_WM_UNIT_ID" val="diagram20187636_4*q_h_i*1_1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02.xml><?xml version="1.0" encoding="utf-8"?>
<p:tagLst xmlns:p="http://schemas.openxmlformats.org/presentationml/2006/main">
  <p:tag name="KSO_WM_UNIT_HIGHLIGHT" val="0"/>
  <p:tag name="KSO_WM_UNIT_COMPATIBLE" val="0"/>
  <p:tag name="KSO_WM_DIAGRAM_GROUP_CODE" val="q1-1"/>
  <p:tag name="KSO_WM_UNIT_TYPE" val="q_h_i"/>
  <p:tag name="KSO_WM_UNIT_INDEX" val="1_1_5"/>
  <p:tag name="KSO_WM_UNIT_ID" val="diagram20187636_4*q_h_i*1_1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03.xml><?xml version="1.0" encoding="utf-8"?>
<p:tagLst xmlns:p="http://schemas.openxmlformats.org/presentationml/2006/main">
  <p:tag name="KSO_WM_UNIT_HIGHLIGHT" val="0"/>
  <p:tag name="KSO_WM_UNIT_COMPATIBLE" val="0"/>
  <p:tag name="KSO_WM_DIAGRAM_GROUP_CODE" val="q1-1"/>
  <p:tag name="KSO_WM_UNIT_TYPE" val="q_h_i"/>
  <p:tag name="KSO_WM_UNIT_INDEX" val="1_1_4"/>
  <p:tag name="KSO_WM_UNIT_ID" val="diagram20187636_4*q_h_i*1_1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04.xml><?xml version="1.0" encoding="utf-8"?>
<p:tagLst xmlns:p="http://schemas.openxmlformats.org/presentationml/2006/main">
  <p:tag name="KSO_WM_UNIT_HIGHLIGHT" val="0"/>
  <p:tag name="KSO_WM_UNIT_COMPATIBLE" val="0"/>
  <p:tag name="KSO_WM_DIAGRAM_GROUP_CODE" val="q1-1"/>
  <p:tag name="KSO_WM_UNIT_TYPE" val="q_h_i"/>
  <p:tag name="KSO_WM_UNIT_INDEX" val="1_1_3"/>
  <p:tag name="KSO_WM_UNIT_ID" val="diagram20187636_4*q_h_i*1_1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05.xml><?xml version="1.0" encoding="utf-8"?>
<p:tagLst xmlns:p="http://schemas.openxmlformats.org/presentationml/2006/main">
  <p:tag name="KSO_WM_UNIT_HIGHLIGHT" val="0"/>
  <p:tag name="KSO_WM_UNIT_COMPATIBLE" val="0"/>
  <p:tag name="KSO_WM_DIAGRAM_GROUP_CODE" val="q1-1"/>
  <p:tag name="KSO_WM_UNIT_TYPE" val="q_h_i"/>
  <p:tag name="KSO_WM_UNIT_INDEX" val="1_1_2"/>
  <p:tag name="KSO_WM_UNIT_ID" val="diagram20187636_4*q_h_i*1_1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06.xml><?xml version="1.0" encoding="utf-8"?>
<p:tagLst xmlns:p="http://schemas.openxmlformats.org/presentationml/2006/main">
  <p:tag name="KSO_WM_UNIT_HIGHLIGHT" val="0"/>
  <p:tag name="KSO_WM_UNIT_COMPATIBLE" val="0"/>
  <p:tag name="KSO_WM_DIAGRAM_GROUP_CODE" val="q1-1"/>
  <p:tag name="KSO_WM_UNIT_TYPE" val="q_h_i"/>
  <p:tag name="KSO_WM_UNIT_INDEX" val="1_1_1"/>
  <p:tag name="KSO_WM_UNIT_ID" val="diagram20187636_4*q_h_i*1_1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07.xml><?xml version="1.0" encoding="utf-8"?>
<p:tagLst xmlns:p="http://schemas.openxmlformats.org/presentationml/2006/main">
  <p:tag name="KSO_WM_UNIT_HIGHLIGHT" val="0"/>
  <p:tag name="KSO_WM_UNIT_COMPATIBLE" val="0"/>
  <p:tag name="KSO_WM_DIAGRAM_GROUP_CODE" val="q1-1"/>
  <p:tag name="KSO_WM_UNIT_TYPE" val="q_h_i"/>
  <p:tag name="KSO_WM_UNIT_INDEX" val="1_4_1"/>
  <p:tag name="KSO_WM_UNIT_ID" val="diagram20187636_4*q_h_i*1_4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08.xml><?xml version="1.0" encoding="utf-8"?>
<p:tagLst xmlns:p="http://schemas.openxmlformats.org/presentationml/2006/main">
  <p:tag name="KSO_WM_UNIT_HIGHLIGHT" val="0"/>
  <p:tag name="KSO_WM_UNIT_COMPATIBLE" val="0"/>
  <p:tag name="KSO_WM_DIAGRAM_GROUP_CODE" val="q1-1"/>
  <p:tag name="KSO_WM_UNIT_TYPE" val="q_h_i"/>
  <p:tag name="KSO_WM_UNIT_INDEX" val="1_3_2"/>
  <p:tag name="KSO_WM_UNIT_ID" val="diagram20187636_4*q_h_i*1_3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09.xml><?xml version="1.0" encoding="utf-8"?>
<p:tagLst xmlns:p="http://schemas.openxmlformats.org/presentationml/2006/main">
  <p:tag name="KSO_WM_UNIT_HIGHLIGHT" val="0"/>
  <p:tag name="KSO_WM_UNIT_COMPATIBLE" val="0"/>
  <p:tag name="KSO_WM_DIAGRAM_GROUP_CODE" val="q1-1"/>
  <p:tag name="KSO_WM_UNIT_TYPE" val="q_h_i"/>
  <p:tag name="KSO_WM_UNIT_INDEX" val="1_3_1"/>
  <p:tag name="KSO_WM_UNIT_ID" val="diagram20187636_4*q_h_i*1_3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xml><?xml version="1.0" encoding="utf-8"?>
<p:tagLst xmlns:p="http://schemas.openxmlformats.org/presentationml/2006/main">
  <p:tag name="KSO_WM_UNIT_ISCONTENTSTITLE" val="0"/>
  <p:tag name="KSO_WM_UNIT_VALUE" val="8"/>
  <p:tag name="KSO_WM_UNIT_HIGHLIGHT" val="0"/>
  <p:tag name="KSO_WM_UNIT_COMPATIBLE" val="0"/>
  <p:tag name="KSO_WM_DIAGRAM_GROUP_CODE" val="q1-1"/>
  <p:tag name="KSO_WM_UNIT_TYPE" val="q_h_a"/>
  <p:tag name="KSO_WM_UNIT_INDEX" val="1_1_1"/>
  <p:tag name="KSO_WM_UNIT_ID" val="diagram20187636_4*q_h_a*1_1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310.xml><?xml version="1.0" encoding="utf-8"?>
<p:tagLst xmlns:p="http://schemas.openxmlformats.org/presentationml/2006/main">
  <p:tag name="KSO_WM_UNIT_HIGHLIGHT" val="0"/>
  <p:tag name="KSO_WM_UNIT_COMPATIBLE" val="0"/>
  <p:tag name="KSO_WM_DIAGRAM_GROUP_CODE" val="q1-1"/>
  <p:tag name="KSO_WM_UNIT_TYPE" val="q_h_i"/>
  <p:tag name="KSO_WM_UNIT_INDEX" val="1_5_7"/>
  <p:tag name="KSO_WM_UNIT_ID" val="diagram20187636_4*q_h_i*1_5_7"/>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1.xml><?xml version="1.0" encoding="utf-8"?>
<p:tagLst xmlns:p="http://schemas.openxmlformats.org/presentationml/2006/main">
  <p:tag name="KSO_WM_UNIT_HIGHLIGHT" val="0"/>
  <p:tag name="KSO_WM_UNIT_COMPATIBLE" val="0"/>
  <p:tag name="KSO_WM_DIAGRAM_GROUP_CODE" val="q1-1"/>
  <p:tag name="KSO_WM_UNIT_TYPE" val="q_h_i"/>
  <p:tag name="KSO_WM_UNIT_INDEX" val="1_5_6"/>
  <p:tag name="KSO_WM_UNIT_ID" val="diagram20187636_4*q_h_i*1_5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2.xml><?xml version="1.0" encoding="utf-8"?>
<p:tagLst xmlns:p="http://schemas.openxmlformats.org/presentationml/2006/main">
  <p:tag name="KSO_WM_UNIT_HIGHLIGHT" val="0"/>
  <p:tag name="KSO_WM_UNIT_COMPATIBLE" val="0"/>
  <p:tag name="KSO_WM_DIAGRAM_GROUP_CODE" val="q1-1"/>
  <p:tag name="KSO_WM_UNIT_TYPE" val="q_h_i"/>
  <p:tag name="KSO_WM_UNIT_INDEX" val="1_5_5"/>
  <p:tag name="KSO_WM_UNIT_ID" val="diagram20187636_4*q_h_i*1_5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3.xml><?xml version="1.0" encoding="utf-8"?>
<p:tagLst xmlns:p="http://schemas.openxmlformats.org/presentationml/2006/main">
  <p:tag name="KSO_WM_UNIT_HIGHLIGHT" val="0"/>
  <p:tag name="KSO_WM_UNIT_COMPATIBLE" val="0"/>
  <p:tag name="KSO_WM_DIAGRAM_GROUP_CODE" val="q1-1"/>
  <p:tag name="KSO_WM_UNIT_TYPE" val="q_h_i"/>
  <p:tag name="KSO_WM_UNIT_INDEX" val="1_5_4"/>
  <p:tag name="KSO_WM_UNIT_ID" val="diagram20187636_4*q_h_i*1_5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4.xml><?xml version="1.0" encoding="utf-8"?>
<p:tagLst xmlns:p="http://schemas.openxmlformats.org/presentationml/2006/main">
  <p:tag name="KSO_WM_UNIT_HIGHLIGHT" val="0"/>
  <p:tag name="KSO_WM_UNIT_COMPATIBLE" val="0"/>
  <p:tag name="KSO_WM_DIAGRAM_GROUP_CODE" val="q1-1"/>
  <p:tag name="KSO_WM_UNIT_TYPE" val="q_h_i"/>
  <p:tag name="KSO_WM_UNIT_INDEX" val="1_5_3"/>
  <p:tag name="KSO_WM_UNIT_ID" val="diagram20187636_4*q_h_i*1_5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5.xml><?xml version="1.0" encoding="utf-8"?>
<p:tagLst xmlns:p="http://schemas.openxmlformats.org/presentationml/2006/main">
  <p:tag name="KSO_WM_UNIT_HIGHLIGHT" val="0"/>
  <p:tag name="KSO_WM_UNIT_COMPATIBLE" val="0"/>
  <p:tag name="KSO_WM_DIAGRAM_GROUP_CODE" val="q1-1"/>
  <p:tag name="KSO_WM_UNIT_TYPE" val="q_h_i"/>
  <p:tag name="KSO_WM_UNIT_INDEX" val="1_5_2"/>
  <p:tag name="KSO_WM_UNIT_ID" val="diagram20187636_4*q_h_i*1_5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6.xml><?xml version="1.0" encoding="utf-8"?>
<p:tagLst xmlns:p="http://schemas.openxmlformats.org/presentationml/2006/main">
  <p:tag name="KSO_WM_UNIT_HIGHLIGHT" val="0"/>
  <p:tag name="KSO_WM_UNIT_COMPATIBLE" val="0"/>
  <p:tag name="KSO_WM_DIAGRAM_GROUP_CODE" val="q1-1"/>
  <p:tag name="KSO_WM_UNIT_TYPE" val="q_h_i"/>
  <p:tag name="KSO_WM_UNIT_INDEX" val="1_5_1"/>
  <p:tag name="KSO_WM_UNIT_ID" val="diagram20187636_4*q_h_i*1_5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7.xml><?xml version="1.0" encoding="utf-8"?>
<p:tagLst xmlns:p="http://schemas.openxmlformats.org/presentationml/2006/main">
  <p:tag name="KSO_WM_UNIT_HIGHLIGHT" val="0"/>
  <p:tag name="KSO_WM_UNIT_COMPATIBLE" val="0"/>
  <p:tag name="KSO_WM_DIAGRAM_GROUP_CODE" val="q1-1"/>
  <p:tag name="KSO_WM_UNIT_TYPE" val="q_h_i"/>
  <p:tag name="KSO_WM_UNIT_INDEX" val="1_5_8"/>
  <p:tag name="KSO_WM_UNIT_ID" val="diagram20187636_4*q_h_i*1_5_8"/>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18.xml><?xml version="1.0" encoding="utf-8"?>
<p:tagLst xmlns:p="http://schemas.openxmlformats.org/presentationml/2006/main">
  <p:tag name="KSO_WM_UNIT_ISCONTENTSTITLE" val="0"/>
  <p:tag name="KSO_WM_UNIT_VALUE" val="5"/>
  <p:tag name="KSO_WM_UNIT_HIGHLIGHT" val="0"/>
  <p:tag name="KSO_WM_UNIT_COMPATIBLE" val="0"/>
  <p:tag name="KSO_WM_DIAGRAM_GROUP_CODE" val="q1-1"/>
  <p:tag name="KSO_WM_UNIT_TYPE" val="q_h_a"/>
  <p:tag name="KSO_WM_UNIT_INDEX" val="1_4_1"/>
  <p:tag name="KSO_WM_UNIT_ID" val="diagram20187636_4*q_h_a*1_4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8"/>
  <p:tag name="KSO_WM_UNIT_TEXT_FILL_TYPE" val="1"/>
</p:tagLst>
</file>

<file path=ppt/tags/tag319.xml><?xml version="1.0" encoding="utf-8"?>
<p:tagLst xmlns:p="http://schemas.openxmlformats.org/presentationml/2006/main">
  <p:tag name="KSO_WM_UNIT_ISCONTENTSTITLE" val="0"/>
  <p:tag name="KSO_WM_UNIT_VALUE" val="8"/>
  <p:tag name="KSO_WM_UNIT_HIGHLIGHT" val="0"/>
  <p:tag name="KSO_WM_UNIT_COMPATIBLE" val="0"/>
  <p:tag name="KSO_WM_DIAGRAM_GROUP_CODE" val="q1-1"/>
  <p:tag name="KSO_WM_UNIT_TYPE" val="q_h_a"/>
  <p:tag name="KSO_WM_UNIT_INDEX" val="1_3_1"/>
  <p:tag name="KSO_WM_UNIT_ID" val="diagram20187636_4*q_h_a*1_3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7"/>
  <p:tag name="KSO_WM_UNIT_TEXT_FILL_TYPE" val="1"/>
</p:tagLst>
</file>

<file path=ppt/tags/tag32.xml><?xml version="1.0" encoding="utf-8"?>
<p:tagLst xmlns:p="http://schemas.openxmlformats.org/presentationml/2006/main">
  <p:tag name="KSO_WM_UNIT_ISCONTENTSTITLE" val="0"/>
  <p:tag name="KSO_WM_UNIT_VALUE" val="9"/>
  <p:tag name="KSO_WM_UNIT_HIGHLIGHT" val="0"/>
  <p:tag name="KSO_WM_UNIT_COMPATIBLE" val="0"/>
  <p:tag name="KSO_WM_DIAGRAM_GROUP_CODE" val="q1-1"/>
  <p:tag name="KSO_WM_UNIT_TYPE" val="q_h_a"/>
  <p:tag name="KSO_WM_UNIT_INDEX" val="1_5_1"/>
  <p:tag name="KSO_WM_UNIT_ID" val="diagram20187636_4*q_h_a*1_5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9"/>
  <p:tag name="KSO_WM_UNIT_TEXT_FILL_TYPE" val="1"/>
</p:tagLst>
</file>

<file path=ppt/tags/tag320.xml><?xml version="1.0" encoding="utf-8"?>
<p:tagLst xmlns:p="http://schemas.openxmlformats.org/presentationml/2006/main">
  <p:tag name="KSO_WM_UNIT_ISCONTENTSTITLE" val="0"/>
  <p:tag name="KSO_WM_UNIT_VALUE" val="8"/>
  <p:tag name="KSO_WM_UNIT_HIGHLIGHT" val="0"/>
  <p:tag name="KSO_WM_UNIT_COMPATIBLE" val="0"/>
  <p:tag name="KSO_WM_DIAGRAM_GROUP_CODE" val="q1-1"/>
  <p:tag name="KSO_WM_UNIT_TYPE" val="q_h_a"/>
  <p:tag name="KSO_WM_UNIT_INDEX" val="1_1_1"/>
  <p:tag name="KSO_WM_UNIT_ID" val="diagram20187636_4*q_h_a*1_1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321.xml><?xml version="1.0" encoding="utf-8"?>
<p:tagLst xmlns:p="http://schemas.openxmlformats.org/presentationml/2006/main">
  <p:tag name="KSO_WM_UNIT_ISCONTENTSTITLE" val="0"/>
  <p:tag name="KSO_WM_UNIT_VALUE" val="9"/>
  <p:tag name="KSO_WM_UNIT_HIGHLIGHT" val="0"/>
  <p:tag name="KSO_WM_UNIT_COMPATIBLE" val="0"/>
  <p:tag name="KSO_WM_DIAGRAM_GROUP_CODE" val="q1-1"/>
  <p:tag name="KSO_WM_UNIT_TYPE" val="q_h_a"/>
  <p:tag name="KSO_WM_UNIT_INDEX" val="1_5_1"/>
  <p:tag name="KSO_WM_UNIT_ID" val="diagram20187636_4*q_h_a*1_5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9"/>
  <p:tag name="KSO_WM_UNIT_TEXT_FILL_TYPE" val="1"/>
</p:tagLst>
</file>

<file path=ppt/tags/tag322.xml><?xml version="1.0" encoding="utf-8"?>
<p:tagLst xmlns:p="http://schemas.openxmlformats.org/presentationml/2006/main">
  <p:tag name="KSO_WM_UNIT_HIGHLIGHT" val="0"/>
  <p:tag name="KSO_WM_UNIT_COMPATIBLE" val="0"/>
  <p:tag name="KSO_WM_DIAGRAM_GROUP_CODE" val="q1-1"/>
  <p:tag name="KSO_WM_UNIT_TYPE" val="q_h_i"/>
  <p:tag name="KSO_WM_UNIT_INDEX" val="1_2_3"/>
  <p:tag name="KSO_WM_UNIT_ID" val="diagram20187636_4*q_h_i*1_2_3"/>
  <p:tag name="KSO_WM_TEMPLATE_CATEGORY" val="diagram"/>
  <p:tag name="KSO_WM_TEMPLATE_INDEX" val="2018763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23.xml><?xml version="1.0" encoding="utf-8"?>
<p:tagLst xmlns:p="http://schemas.openxmlformats.org/presentationml/2006/main">
  <p:tag name="KSO_WM_UNIT_HIGHLIGHT" val="0"/>
  <p:tag name="KSO_WM_UNIT_COMPATIBLE" val="0"/>
  <p:tag name="KSO_WM_DIAGRAM_GROUP_CODE" val="q1-1"/>
  <p:tag name="KSO_WM_UNIT_TYPE" val="q_h_i"/>
  <p:tag name="KSO_WM_UNIT_INDEX" val="1_1_7"/>
  <p:tag name="KSO_WM_UNIT_ID" val="diagram20187636_4*q_h_i*1_1_7"/>
  <p:tag name="KSO_WM_TEMPLATE_CATEGORY" val="diagram"/>
  <p:tag name="KSO_WM_TEMPLATE_INDEX" val="2018763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24.xml><?xml version="1.0" encoding="utf-8"?>
<p:tagLst xmlns:p="http://schemas.openxmlformats.org/presentationml/2006/main">
  <p:tag name="KSO_WM_UNIT_HIGHLIGHT" val="0"/>
  <p:tag name="KSO_WM_UNIT_COMPATIBLE" val="0"/>
  <p:tag name="KSO_WM_DIAGRAM_GROUP_CODE" val="q1-1"/>
  <p:tag name="KSO_WM_UNIT_TYPE" val="q_h_i"/>
  <p:tag name="KSO_WM_UNIT_INDEX" val="1_3_3"/>
  <p:tag name="KSO_WM_UNIT_ID" val="diagram20187636_4*q_h_i*1_3_3"/>
  <p:tag name="KSO_WM_TEMPLATE_CATEGORY" val="diagram"/>
  <p:tag name="KSO_WM_TEMPLATE_INDEX" val="2018763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325.xml><?xml version="1.0" encoding="utf-8"?>
<p:tagLst xmlns:p="http://schemas.openxmlformats.org/presentationml/2006/main">
  <p:tag name="KSO_WM_UNIT_HIGHLIGHT" val="0"/>
  <p:tag name="KSO_WM_UNIT_COMPATIBLE" val="0"/>
  <p:tag name="KSO_WM_DIAGRAM_GROUP_CODE" val="q1-1"/>
  <p:tag name="KSO_WM_UNIT_TYPE" val="q_h_i"/>
  <p:tag name="KSO_WM_UNIT_INDEX" val="1_5_9"/>
  <p:tag name="KSO_WM_UNIT_ID" val="diagram20187636_4*q_h_i*1_5_9"/>
  <p:tag name="KSO_WM_TEMPLATE_CATEGORY" val="diagram"/>
  <p:tag name="KSO_WM_TEMPLATE_INDEX" val="20187636"/>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326.xml><?xml version="1.0" encoding="utf-8"?>
<p:tagLst xmlns:p="http://schemas.openxmlformats.org/presentationml/2006/main">
  <p:tag name="KSO_WM_UNIT_HIGHLIGHT" val="0"/>
  <p:tag name="KSO_WM_UNIT_COMPATIBLE" val="0"/>
  <p:tag name="KSO_WM_DIAGRAM_GROUP_CODE" val="q1-1"/>
  <p:tag name="KSO_WM_UNIT_TYPE" val="q_h_i"/>
  <p:tag name="KSO_WM_UNIT_INDEX" val="1_4_2"/>
  <p:tag name="KSO_WM_UNIT_ID" val="diagram20187636_4*q_h_i*1_4_2"/>
  <p:tag name="KSO_WM_TEMPLATE_CATEGORY" val="diagram"/>
  <p:tag name="KSO_WM_TEMPLATE_INDEX" val="2018763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327.xml><?xml version="1.0" encoding="utf-8"?>
<p:tagLst xmlns:p="http://schemas.openxmlformats.org/presentationml/2006/main">
  <p:tag name="KSO_WM_UNIT_HIGHLIGHT" val="0"/>
  <p:tag name="KSO_WM_UNIT_COMPATIBLE" val="0"/>
  <p:tag name="KSO_WM_DIAGRAM_GROUP_CODE" val="q1-1"/>
  <p:tag name="KSO_WM_UNIT_TYPE" val="q_i"/>
  <p:tag name="KSO_WM_UNIT_INDEX" val="1_1"/>
  <p:tag name="KSO_WM_UNIT_ID" val="diagram20187636_4*q_i*1_1"/>
  <p:tag name="KSO_WM_TEMPLATE_CATEGORY" val="diagram"/>
  <p:tag name="KSO_WM_TEMPLATE_INDEX" val="20187636"/>
  <p:tag name="KSO_WM_UNIT_LAYERLEVEL" val="1_1"/>
  <p:tag name="KSO_WM_TAG_VERSION" val="1.0"/>
  <p:tag name="KSO_WM_BEAUTIFY_FLAG" val="#wm#"/>
  <p:tag name="KSO_WM_UNIT_LINE_FORE_SCHEMECOLOR_INDEX" val="13"/>
  <p:tag name="KSO_WM_UNIT_LINE_FILL_TYPE" val="2"/>
  <p:tag name="KSO_WM_UNIT_TEXT_FILL_FORE_SCHEMECOLOR_INDEX" val="13"/>
  <p:tag name="KSO_WM_UNIT_TEXT_FILL_TYPE" val="1"/>
</p:tagLst>
</file>

<file path=ppt/tags/tag328.xml><?xml version="1.0" encoding="utf-8"?>
<p:tagLst xmlns:p="http://schemas.openxmlformats.org/presentationml/2006/main">
  <p:tag name="KSO_WM_UNIT_HIGHLIGHT" val="0"/>
  <p:tag name="KSO_WM_UNIT_COMPATIBLE" val="0"/>
  <p:tag name="KSO_WM_DIAGRAM_GROUP_CODE" val="q1-1"/>
  <p:tag name="KSO_WM_UNIT_TYPE" val="q_i"/>
  <p:tag name="KSO_WM_UNIT_INDEX" val="1_2"/>
  <p:tag name="KSO_WM_UNIT_ID" val="diagram20187636_4*q_i*1_2"/>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329.xml><?xml version="1.0" encoding="utf-8"?>
<p:tagLst xmlns:p="http://schemas.openxmlformats.org/presentationml/2006/main">
  <p:tag name="KSO_WM_UNIT_HIGHLIGHT" val="0"/>
  <p:tag name="KSO_WM_UNIT_COMPATIBLE" val="0"/>
  <p:tag name="KSO_WM_DIAGRAM_GROUP_CODE" val="q1-1"/>
  <p:tag name="KSO_WM_UNIT_TYPE" val="q_i"/>
  <p:tag name="KSO_WM_UNIT_INDEX" val="1_3"/>
  <p:tag name="KSO_WM_UNIT_ID" val="diagram20187636_4*q_i*1_3"/>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33.xml><?xml version="1.0" encoding="utf-8"?>
<p:tagLst xmlns:p="http://schemas.openxmlformats.org/presentationml/2006/main">
  <p:tag name="KSO_WM_UNIT_HIGHLIGHT" val="0"/>
  <p:tag name="KSO_WM_UNIT_COMPATIBLE" val="0"/>
  <p:tag name="KSO_WM_DIAGRAM_GROUP_CODE" val="q1-1"/>
  <p:tag name="KSO_WM_UNIT_TYPE" val="q_h_i"/>
  <p:tag name="KSO_WM_UNIT_INDEX" val="1_2_3"/>
  <p:tag name="KSO_WM_UNIT_ID" val="diagram20187636_4*q_h_i*1_2_3"/>
  <p:tag name="KSO_WM_TEMPLATE_CATEGORY" val="diagram"/>
  <p:tag name="KSO_WM_TEMPLATE_INDEX" val="2018763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330.xml><?xml version="1.0" encoding="utf-8"?>
<p:tagLst xmlns:p="http://schemas.openxmlformats.org/presentationml/2006/main">
  <p:tag name="KSO_WM_UNIT_HIGHLIGHT" val="0"/>
  <p:tag name="KSO_WM_UNIT_COMPATIBLE" val="0"/>
  <p:tag name="KSO_WM_DIAGRAM_GROUP_CODE" val="q1-1"/>
  <p:tag name="KSO_WM_UNIT_TYPE" val="q_h_i"/>
  <p:tag name="KSO_WM_UNIT_INDEX" val="1_2_2"/>
  <p:tag name="KSO_WM_UNIT_ID" val="diagram20187636_4*q_h_i*1_2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1.xml><?xml version="1.0" encoding="utf-8"?>
<p:tagLst xmlns:p="http://schemas.openxmlformats.org/presentationml/2006/main">
  <p:tag name="KSO_WM_UNIT_HIGHLIGHT" val="0"/>
  <p:tag name="KSO_WM_UNIT_COMPATIBLE" val="0"/>
  <p:tag name="KSO_WM_DIAGRAM_GROUP_CODE" val="q1-1"/>
  <p:tag name="KSO_WM_UNIT_TYPE" val="q_h_i"/>
  <p:tag name="KSO_WM_UNIT_INDEX" val="1_2_1"/>
  <p:tag name="KSO_WM_UNIT_ID" val="diagram20187636_4*q_h_i*1_2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2.xml><?xml version="1.0" encoding="utf-8"?>
<p:tagLst xmlns:p="http://schemas.openxmlformats.org/presentationml/2006/main">
  <p:tag name="KSO_WM_UNIT_HIGHLIGHT" val="0"/>
  <p:tag name="KSO_WM_UNIT_COMPATIBLE" val="0"/>
  <p:tag name="KSO_WM_DIAGRAM_GROUP_CODE" val="q1-1"/>
  <p:tag name="KSO_WM_UNIT_TYPE" val="q_h_i"/>
  <p:tag name="KSO_WM_UNIT_INDEX" val="1_1_6"/>
  <p:tag name="KSO_WM_UNIT_ID" val="diagram20187636_4*q_h_i*1_1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3.xml><?xml version="1.0" encoding="utf-8"?>
<p:tagLst xmlns:p="http://schemas.openxmlformats.org/presentationml/2006/main">
  <p:tag name="KSO_WM_UNIT_HIGHLIGHT" val="0"/>
  <p:tag name="KSO_WM_UNIT_COMPATIBLE" val="0"/>
  <p:tag name="KSO_WM_DIAGRAM_GROUP_CODE" val="q1-1"/>
  <p:tag name="KSO_WM_UNIT_TYPE" val="q_h_i"/>
  <p:tag name="KSO_WM_UNIT_INDEX" val="1_1_5"/>
  <p:tag name="KSO_WM_UNIT_ID" val="diagram20187636_4*q_h_i*1_1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4.xml><?xml version="1.0" encoding="utf-8"?>
<p:tagLst xmlns:p="http://schemas.openxmlformats.org/presentationml/2006/main">
  <p:tag name="KSO_WM_UNIT_HIGHLIGHT" val="0"/>
  <p:tag name="KSO_WM_UNIT_COMPATIBLE" val="0"/>
  <p:tag name="KSO_WM_DIAGRAM_GROUP_CODE" val="q1-1"/>
  <p:tag name="KSO_WM_UNIT_TYPE" val="q_h_i"/>
  <p:tag name="KSO_WM_UNIT_INDEX" val="1_1_4"/>
  <p:tag name="KSO_WM_UNIT_ID" val="diagram20187636_4*q_h_i*1_1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5.xml><?xml version="1.0" encoding="utf-8"?>
<p:tagLst xmlns:p="http://schemas.openxmlformats.org/presentationml/2006/main">
  <p:tag name="KSO_WM_UNIT_HIGHLIGHT" val="0"/>
  <p:tag name="KSO_WM_UNIT_COMPATIBLE" val="0"/>
  <p:tag name="KSO_WM_DIAGRAM_GROUP_CODE" val="q1-1"/>
  <p:tag name="KSO_WM_UNIT_TYPE" val="q_h_i"/>
  <p:tag name="KSO_WM_UNIT_INDEX" val="1_1_3"/>
  <p:tag name="KSO_WM_UNIT_ID" val="diagram20187636_4*q_h_i*1_1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6.xml><?xml version="1.0" encoding="utf-8"?>
<p:tagLst xmlns:p="http://schemas.openxmlformats.org/presentationml/2006/main">
  <p:tag name="KSO_WM_UNIT_HIGHLIGHT" val="0"/>
  <p:tag name="KSO_WM_UNIT_COMPATIBLE" val="0"/>
  <p:tag name="KSO_WM_DIAGRAM_GROUP_CODE" val="q1-1"/>
  <p:tag name="KSO_WM_UNIT_TYPE" val="q_h_i"/>
  <p:tag name="KSO_WM_UNIT_INDEX" val="1_1_2"/>
  <p:tag name="KSO_WM_UNIT_ID" val="diagram20187636_4*q_h_i*1_1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7.xml><?xml version="1.0" encoding="utf-8"?>
<p:tagLst xmlns:p="http://schemas.openxmlformats.org/presentationml/2006/main">
  <p:tag name="KSO_WM_UNIT_HIGHLIGHT" val="0"/>
  <p:tag name="KSO_WM_UNIT_COMPATIBLE" val="0"/>
  <p:tag name="KSO_WM_DIAGRAM_GROUP_CODE" val="q1-1"/>
  <p:tag name="KSO_WM_UNIT_TYPE" val="q_h_i"/>
  <p:tag name="KSO_WM_UNIT_INDEX" val="1_1_1"/>
  <p:tag name="KSO_WM_UNIT_ID" val="diagram20187636_4*q_h_i*1_1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8.xml><?xml version="1.0" encoding="utf-8"?>
<p:tagLst xmlns:p="http://schemas.openxmlformats.org/presentationml/2006/main">
  <p:tag name="KSO_WM_UNIT_HIGHLIGHT" val="0"/>
  <p:tag name="KSO_WM_UNIT_COMPATIBLE" val="0"/>
  <p:tag name="KSO_WM_DIAGRAM_GROUP_CODE" val="q1-1"/>
  <p:tag name="KSO_WM_UNIT_TYPE" val="q_h_i"/>
  <p:tag name="KSO_WM_UNIT_INDEX" val="1_4_1"/>
  <p:tag name="KSO_WM_UNIT_ID" val="diagram20187636_4*q_h_i*1_4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9.xml><?xml version="1.0" encoding="utf-8"?>
<p:tagLst xmlns:p="http://schemas.openxmlformats.org/presentationml/2006/main">
  <p:tag name="KSO_WM_UNIT_HIGHLIGHT" val="0"/>
  <p:tag name="KSO_WM_UNIT_COMPATIBLE" val="0"/>
  <p:tag name="KSO_WM_DIAGRAM_GROUP_CODE" val="q1-1"/>
  <p:tag name="KSO_WM_UNIT_TYPE" val="q_h_i"/>
  <p:tag name="KSO_WM_UNIT_INDEX" val="1_3_2"/>
  <p:tag name="KSO_WM_UNIT_ID" val="diagram20187636_4*q_h_i*1_3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4.xml><?xml version="1.0" encoding="utf-8"?>
<p:tagLst xmlns:p="http://schemas.openxmlformats.org/presentationml/2006/main">
  <p:tag name="KSO_WM_UNIT_HIGHLIGHT" val="0"/>
  <p:tag name="KSO_WM_UNIT_COMPATIBLE" val="0"/>
  <p:tag name="KSO_WM_DIAGRAM_GROUP_CODE" val="q1-1"/>
  <p:tag name="KSO_WM_UNIT_TYPE" val="q_h_i"/>
  <p:tag name="KSO_WM_UNIT_INDEX" val="1_1_7"/>
  <p:tag name="KSO_WM_UNIT_ID" val="diagram20187636_4*q_h_i*1_1_7"/>
  <p:tag name="KSO_WM_TEMPLATE_CATEGORY" val="diagram"/>
  <p:tag name="KSO_WM_TEMPLATE_INDEX" val="20187636"/>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40.xml><?xml version="1.0" encoding="utf-8"?>
<p:tagLst xmlns:p="http://schemas.openxmlformats.org/presentationml/2006/main">
  <p:tag name="KSO_WM_UNIT_HIGHLIGHT" val="0"/>
  <p:tag name="KSO_WM_UNIT_COMPATIBLE" val="0"/>
  <p:tag name="KSO_WM_DIAGRAM_GROUP_CODE" val="q1-1"/>
  <p:tag name="KSO_WM_UNIT_TYPE" val="q_h_i"/>
  <p:tag name="KSO_WM_UNIT_INDEX" val="1_3_1"/>
  <p:tag name="KSO_WM_UNIT_ID" val="diagram20187636_4*q_h_i*1_3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41.xml><?xml version="1.0" encoding="utf-8"?>
<p:tagLst xmlns:p="http://schemas.openxmlformats.org/presentationml/2006/main">
  <p:tag name="KSO_WM_UNIT_HIGHLIGHT" val="0"/>
  <p:tag name="KSO_WM_UNIT_COMPATIBLE" val="0"/>
  <p:tag name="KSO_WM_DIAGRAM_GROUP_CODE" val="q1-1"/>
  <p:tag name="KSO_WM_UNIT_TYPE" val="q_h_i"/>
  <p:tag name="KSO_WM_UNIT_INDEX" val="1_5_7"/>
  <p:tag name="KSO_WM_UNIT_ID" val="diagram20187636_4*q_h_i*1_5_7"/>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42.xml><?xml version="1.0" encoding="utf-8"?>
<p:tagLst xmlns:p="http://schemas.openxmlformats.org/presentationml/2006/main">
  <p:tag name="KSO_WM_UNIT_HIGHLIGHT" val="0"/>
  <p:tag name="KSO_WM_UNIT_COMPATIBLE" val="0"/>
  <p:tag name="KSO_WM_DIAGRAM_GROUP_CODE" val="q1-1"/>
  <p:tag name="KSO_WM_UNIT_TYPE" val="q_h_i"/>
  <p:tag name="KSO_WM_UNIT_INDEX" val="1_5_6"/>
  <p:tag name="KSO_WM_UNIT_ID" val="diagram20187636_4*q_h_i*1_5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43.xml><?xml version="1.0" encoding="utf-8"?>
<p:tagLst xmlns:p="http://schemas.openxmlformats.org/presentationml/2006/main">
  <p:tag name="KSO_WM_UNIT_HIGHLIGHT" val="0"/>
  <p:tag name="KSO_WM_UNIT_COMPATIBLE" val="0"/>
  <p:tag name="KSO_WM_DIAGRAM_GROUP_CODE" val="q1-1"/>
  <p:tag name="KSO_WM_UNIT_TYPE" val="q_h_i"/>
  <p:tag name="KSO_WM_UNIT_INDEX" val="1_5_5"/>
  <p:tag name="KSO_WM_UNIT_ID" val="diagram20187636_4*q_h_i*1_5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44.xml><?xml version="1.0" encoding="utf-8"?>
<p:tagLst xmlns:p="http://schemas.openxmlformats.org/presentationml/2006/main">
  <p:tag name="KSO_WM_UNIT_HIGHLIGHT" val="0"/>
  <p:tag name="KSO_WM_UNIT_COMPATIBLE" val="0"/>
  <p:tag name="KSO_WM_DIAGRAM_GROUP_CODE" val="q1-1"/>
  <p:tag name="KSO_WM_UNIT_TYPE" val="q_h_i"/>
  <p:tag name="KSO_WM_UNIT_INDEX" val="1_5_4"/>
  <p:tag name="KSO_WM_UNIT_ID" val="diagram20187636_4*q_h_i*1_5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45.xml><?xml version="1.0" encoding="utf-8"?>
<p:tagLst xmlns:p="http://schemas.openxmlformats.org/presentationml/2006/main">
  <p:tag name="KSO_WM_UNIT_HIGHLIGHT" val="0"/>
  <p:tag name="KSO_WM_UNIT_COMPATIBLE" val="0"/>
  <p:tag name="KSO_WM_DIAGRAM_GROUP_CODE" val="q1-1"/>
  <p:tag name="KSO_WM_UNIT_TYPE" val="q_h_i"/>
  <p:tag name="KSO_WM_UNIT_INDEX" val="1_5_3"/>
  <p:tag name="KSO_WM_UNIT_ID" val="diagram20187636_4*q_h_i*1_5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46.xml><?xml version="1.0" encoding="utf-8"?>
<p:tagLst xmlns:p="http://schemas.openxmlformats.org/presentationml/2006/main">
  <p:tag name="KSO_WM_UNIT_HIGHLIGHT" val="0"/>
  <p:tag name="KSO_WM_UNIT_COMPATIBLE" val="0"/>
  <p:tag name="KSO_WM_DIAGRAM_GROUP_CODE" val="q1-1"/>
  <p:tag name="KSO_WM_UNIT_TYPE" val="q_h_i"/>
  <p:tag name="KSO_WM_UNIT_INDEX" val="1_5_2"/>
  <p:tag name="KSO_WM_UNIT_ID" val="diagram20187636_4*q_h_i*1_5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47.xml><?xml version="1.0" encoding="utf-8"?>
<p:tagLst xmlns:p="http://schemas.openxmlformats.org/presentationml/2006/main">
  <p:tag name="KSO_WM_UNIT_HIGHLIGHT" val="0"/>
  <p:tag name="KSO_WM_UNIT_COMPATIBLE" val="0"/>
  <p:tag name="KSO_WM_DIAGRAM_GROUP_CODE" val="q1-1"/>
  <p:tag name="KSO_WM_UNIT_TYPE" val="q_h_i"/>
  <p:tag name="KSO_WM_UNIT_INDEX" val="1_5_1"/>
  <p:tag name="KSO_WM_UNIT_ID" val="diagram20187636_4*q_h_i*1_5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48.xml><?xml version="1.0" encoding="utf-8"?>
<p:tagLst xmlns:p="http://schemas.openxmlformats.org/presentationml/2006/main">
  <p:tag name="KSO_WM_UNIT_HIGHLIGHT" val="0"/>
  <p:tag name="KSO_WM_UNIT_COMPATIBLE" val="0"/>
  <p:tag name="KSO_WM_DIAGRAM_GROUP_CODE" val="q1-1"/>
  <p:tag name="KSO_WM_UNIT_TYPE" val="q_h_i"/>
  <p:tag name="KSO_WM_UNIT_INDEX" val="1_5_8"/>
  <p:tag name="KSO_WM_UNIT_ID" val="diagram20187636_4*q_h_i*1_5_8"/>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49.xml><?xml version="1.0" encoding="utf-8"?>
<p:tagLst xmlns:p="http://schemas.openxmlformats.org/presentationml/2006/main">
  <p:tag name="KSO_WM_UNIT_ISCONTENTSTITLE" val="0"/>
  <p:tag name="KSO_WM_UNIT_VALUE" val="5"/>
  <p:tag name="KSO_WM_UNIT_HIGHLIGHT" val="0"/>
  <p:tag name="KSO_WM_UNIT_COMPATIBLE" val="0"/>
  <p:tag name="KSO_WM_DIAGRAM_GROUP_CODE" val="q1-1"/>
  <p:tag name="KSO_WM_UNIT_TYPE" val="q_h_a"/>
  <p:tag name="KSO_WM_UNIT_INDEX" val="1_4_1"/>
  <p:tag name="KSO_WM_UNIT_ID" val="diagram20187636_4*q_h_a*1_4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8"/>
  <p:tag name="KSO_WM_UNIT_TEXT_FILL_TYPE" val="1"/>
</p:tagLst>
</file>

<file path=ppt/tags/tag35.xml><?xml version="1.0" encoding="utf-8"?>
<p:tagLst xmlns:p="http://schemas.openxmlformats.org/presentationml/2006/main">
  <p:tag name="KSO_WM_UNIT_HIGHLIGHT" val="0"/>
  <p:tag name="KSO_WM_UNIT_COMPATIBLE" val="0"/>
  <p:tag name="KSO_WM_DIAGRAM_GROUP_CODE" val="q1-1"/>
  <p:tag name="KSO_WM_UNIT_TYPE" val="q_h_i"/>
  <p:tag name="KSO_WM_UNIT_INDEX" val="1_3_3"/>
  <p:tag name="KSO_WM_UNIT_ID" val="diagram20187636_4*q_h_i*1_3_3"/>
  <p:tag name="KSO_WM_TEMPLATE_CATEGORY" val="diagram"/>
  <p:tag name="KSO_WM_TEMPLATE_INDEX" val="20187636"/>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350.xml><?xml version="1.0" encoding="utf-8"?>
<p:tagLst xmlns:p="http://schemas.openxmlformats.org/presentationml/2006/main">
  <p:tag name="KSO_WM_UNIT_ISCONTENTSTITLE" val="0"/>
  <p:tag name="KSO_WM_UNIT_VALUE" val="8"/>
  <p:tag name="KSO_WM_UNIT_HIGHLIGHT" val="0"/>
  <p:tag name="KSO_WM_UNIT_COMPATIBLE" val="0"/>
  <p:tag name="KSO_WM_DIAGRAM_GROUP_CODE" val="q1-1"/>
  <p:tag name="KSO_WM_UNIT_TYPE" val="q_h_a"/>
  <p:tag name="KSO_WM_UNIT_INDEX" val="1_2_1"/>
  <p:tag name="KSO_WM_UNIT_ID" val="diagram20187636_4*q_h_a*1_2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6"/>
  <p:tag name="KSO_WM_UNIT_TEXT_FILL_TYPE" val="1"/>
</p:tagLst>
</file>

<file path=ppt/tags/tag351.xml><?xml version="1.0" encoding="utf-8"?>
<p:tagLst xmlns:p="http://schemas.openxmlformats.org/presentationml/2006/main">
  <p:tag name="KSO_WM_UNIT_ISCONTENTSTITLE" val="0"/>
  <p:tag name="KSO_WM_UNIT_VALUE" val="8"/>
  <p:tag name="KSO_WM_UNIT_HIGHLIGHT" val="0"/>
  <p:tag name="KSO_WM_UNIT_COMPATIBLE" val="0"/>
  <p:tag name="KSO_WM_DIAGRAM_GROUP_CODE" val="q1-1"/>
  <p:tag name="KSO_WM_UNIT_TYPE" val="q_h_a"/>
  <p:tag name="KSO_WM_UNIT_INDEX" val="1_3_1"/>
  <p:tag name="KSO_WM_UNIT_ID" val="diagram20187636_4*q_h_a*1_3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7"/>
  <p:tag name="KSO_WM_UNIT_TEXT_FILL_TYPE" val="1"/>
</p:tagLst>
</file>

<file path=ppt/tags/tag352.xml><?xml version="1.0" encoding="utf-8"?>
<p:tagLst xmlns:p="http://schemas.openxmlformats.org/presentationml/2006/main">
  <p:tag name="KSO_WM_UNIT_ISCONTENTSTITLE" val="0"/>
  <p:tag name="KSO_WM_UNIT_VALUE" val="8"/>
  <p:tag name="KSO_WM_UNIT_HIGHLIGHT" val="0"/>
  <p:tag name="KSO_WM_UNIT_COMPATIBLE" val="0"/>
  <p:tag name="KSO_WM_DIAGRAM_GROUP_CODE" val="q1-1"/>
  <p:tag name="KSO_WM_UNIT_TYPE" val="q_h_a"/>
  <p:tag name="KSO_WM_UNIT_INDEX" val="1_1_1"/>
  <p:tag name="KSO_WM_UNIT_ID" val="diagram20187636_4*q_h_a*1_1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353.xml><?xml version="1.0" encoding="utf-8"?>
<p:tagLst xmlns:p="http://schemas.openxmlformats.org/presentationml/2006/main">
  <p:tag name="KSO_WM_UNIT_ISCONTENTSTITLE" val="0"/>
  <p:tag name="KSO_WM_UNIT_VALUE" val="9"/>
  <p:tag name="KSO_WM_UNIT_HIGHLIGHT" val="0"/>
  <p:tag name="KSO_WM_UNIT_COMPATIBLE" val="0"/>
  <p:tag name="KSO_WM_DIAGRAM_GROUP_CODE" val="q1-1"/>
  <p:tag name="KSO_WM_UNIT_TYPE" val="q_h_a"/>
  <p:tag name="KSO_WM_UNIT_INDEX" val="1_5_1"/>
  <p:tag name="KSO_WM_UNIT_ID" val="diagram20187636_4*q_h_a*1_5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9"/>
  <p:tag name="KSO_WM_UNIT_TEXT_FILL_TYPE" val="1"/>
</p:tagLst>
</file>

<file path=ppt/tags/tag354.xml><?xml version="1.0" encoding="utf-8"?>
<p:tagLst xmlns:p="http://schemas.openxmlformats.org/presentationml/2006/main">
  <p:tag name="KSO_WM_TAG_VERSION" val="1.0"/>
  <p:tag name="KSO_WM_BEAUTIFY_FLAG" val="#wm#"/>
  <p:tag name="KSO_WM_UNIT_TYPE" val="i"/>
  <p:tag name="KSO_WM_UNIT_ID" val="diagram160191_5*i*0"/>
  <p:tag name="KSO_WM_TEMPLATE_CATEGORY" val="diagram"/>
  <p:tag name="KSO_WM_TEMPLATE_INDEX" val="160191"/>
  <p:tag name="KSO_WM_UNIT_INDEX" val="0"/>
</p:tagLst>
</file>

<file path=ppt/tags/tag355.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
  <p:tag name="KSO_WM_UNIT_CLEAR" val="1"/>
  <p:tag name="KSO_WM_UNIT_LAYERLEVEL" val="1_1"/>
  <p:tag name="KSO_WM_DIAGRAM_GROUP_CODE" val="m1-1"/>
  <p:tag name="KSO_WM_UNIT_TYPE" val="m_i"/>
  <p:tag name="KSO_WM_UNIT_ID" val="diagram160191_5*m_i*1_1"/>
  <p:tag name="KSO_WM_UNIT_LINE_FORE_SCHEMECOLOR_INDEX" val="5"/>
  <p:tag name="KSO_WM_UNIT_LINE_FILL_TYPE" val="2"/>
  <p:tag name="KSO_WM_UNIT_TEXT_FILL_FORE_SCHEMECOLOR_INDEX" val="5"/>
  <p:tag name="KSO_WM_UNIT_TEXT_FILL_TYPE" val="1"/>
</p:tagLst>
</file>

<file path=ppt/tags/tag356.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2"/>
  <p:tag name="KSO_WM_UNIT_CLEAR" val="1"/>
  <p:tag name="KSO_WM_UNIT_LAYERLEVEL" val="1_1"/>
  <p:tag name="KSO_WM_DIAGRAM_GROUP_CODE" val="m1-1"/>
  <p:tag name="KSO_WM_UNIT_TYPE" val="m_i"/>
  <p:tag name="KSO_WM_UNIT_ID" val="diagram160191_5*m_i*1_2"/>
  <p:tag name="KSO_WM_UNIT_LINE_FORE_SCHEMECOLOR_INDEX" val="14"/>
  <p:tag name="KSO_WM_UNIT_LINE_FILL_TYPE" val="2"/>
  <p:tag name="KSO_WM_UNIT_TEXT_FILL_FORE_SCHEMECOLOR_INDEX" val="2"/>
  <p:tag name="KSO_WM_UNIT_TEXT_FILL_TYPE" val="1"/>
</p:tagLst>
</file>

<file path=ppt/tags/tag357.xml><?xml version="1.0" encoding="utf-8"?>
<p:tagLst xmlns:p="http://schemas.openxmlformats.org/presentationml/2006/main">
  <p:tag name="KSO_WM_TAG_VERSION" val="1.0"/>
  <p:tag name="KSO_WM_BEAUTIFY_FLAG" val="#wm#"/>
  <p:tag name="KSO_WM_UNIT_TYPE" val="i"/>
  <p:tag name="KSO_WM_UNIT_ID" val="diagram160191_5*i*6"/>
  <p:tag name="KSO_WM_TEMPLATE_CATEGORY" val="diagram"/>
  <p:tag name="KSO_WM_TEMPLATE_INDEX" val="160191"/>
  <p:tag name="KSO_WM_UNIT_INDEX" val="6"/>
</p:tagLst>
</file>

<file path=ppt/tags/tag358.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3"/>
  <p:tag name="KSO_WM_UNIT_CLEAR" val="1"/>
  <p:tag name="KSO_WM_UNIT_LAYERLEVEL" val="1_1"/>
  <p:tag name="KSO_WM_DIAGRAM_GROUP_CODE" val="m1-1"/>
  <p:tag name="KSO_WM_UNIT_TYPE" val="m_i"/>
  <p:tag name="KSO_WM_UNIT_ID" val="diagram160191_5*m_i*1_3"/>
  <p:tag name="KSO_WM_UNIT_FILL_FORE_SCHEMECOLOR_INDEX" val="5"/>
  <p:tag name="KSO_WM_UNIT_FILL_TYPE" val="1"/>
  <p:tag name="KSO_WM_UNIT_TEXT_FILL_FORE_SCHEMECOLOR_INDEX" val="2"/>
  <p:tag name="KSO_WM_UNIT_TEXT_FILL_TYPE" val="1"/>
</p:tagLst>
</file>

<file path=ppt/tags/tag359.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4"/>
  <p:tag name="KSO_WM_UNIT_CLEAR" val="1"/>
  <p:tag name="KSO_WM_UNIT_LAYERLEVEL" val="1_1"/>
  <p:tag name="KSO_WM_DIAGRAM_GROUP_CODE" val="m1-1"/>
  <p:tag name="KSO_WM_UNIT_TYPE" val="m_i"/>
  <p:tag name="KSO_WM_UNIT_ID" val="diagram160191_5*m_i*1_4"/>
  <p:tag name="KSO_WM_UNIT_FILL_FORE_SCHEMECOLOR_INDEX" val="5"/>
  <p:tag name="KSO_WM_UNIT_FILL_TYPE" val="1"/>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DIAGRAM_GROUP_CODE" val="q1-1"/>
  <p:tag name="KSO_WM_UNIT_TYPE" val="q_h_i"/>
  <p:tag name="KSO_WM_UNIT_INDEX" val="1_5_9"/>
  <p:tag name="KSO_WM_UNIT_ID" val="diagram20187636_4*q_h_i*1_5_9"/>
  <p:tag name="KSO_WM_TEMPLATE_CATEGORY" val="diagram"/>
  <p:tag name="KSO_WM_TEMPLATE_INDEX" val="20187636"/>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360.xml><?xml version="1.0" encoding="utf-8"?>
<p:tagLst xmlns:p="http://schemas.openxmlformats.org/presentationml/2006/main">
  <p:tag name="KSO_WM_TEMPLATE_CATEGORY" val="diagram"/>
  <p:tag name="KSO_WM_TEMPLATE_INDEX" val="160191"/>
  <p:tag name="KSO_WM_TAG_VERSION" val="1.0"/>
  <p:tag name="KSO_WM_BEAUTIFY_FLAG" val="#wm#"/>
  <p:tag name="KSO_WM_UNIT_TYPE" val="m_h_f"/>
  <p:tag name="KSO_WM_UNIT_INDEX" val="1_1_1"/>
  <p:tag name="KSO_WM_UNIT_ID" val="diagram160191_5*m_h_f*1_1_1"/>
  <p:tag name="KSO_WM_UNIT_CLEAR" val="1"/>
  <p:tag name="KSO_WM_UNIT_LAYERLEVEL" val="1_1_1"/>
  <p:tag name="KSO_WM_UNIT_VALUE" val="30"/>
  <p:tag name="KSO_WM_UNIT_HIGHLIGHT" val="0"/>
  <p:tag name="KSO_WM_UNIT_COMPATIBLE" val="0"/>
  <p:tag name="KSO_WM_UNIT_PRESET_TEXT_INDEX" val="4"/>
  <p:tag name="KSO_WM_DIAGRAM_GROUP_CODE" val="m1-1"/>
  <p:tag name="KSO_WM_UNIT_PRESET_TEXT_LEN" val="56"/>
  <p:tag name="KSO_WM_UNIT_TEXT_FILL_FORE_SCHEMECOLOR_INDEX" val="13"/>
  <p:tag name="KSO_WM_UNIT_TEXT_FILL_TYPE" val="1"/>
</p:tagLst>
</file>

<file path=ppt/tags/tag361.xml><?xml version="1.0" encoding="utf-8"?>
<p:tagLst xmlns:p="http://schemas.openxmlformats.org/presentationml/2006/main">
  <p:tag name="KSO_WM_TAG_VERSION" val="1.0"/>
  <p:tag name="KSO_WM_BEAUTIFY_FLAG" val="#wm#"/>
  <p:tag name="KSO_WM_UNIT_TYPE" val="i"/>
  <p:tag name="KSO_WM_UNIT_ID" val="diagram160191_5*i*12"/>
  <p:tag name="KSO_WM_TEMPLATE_CATEGORY" val="diagram"/>
  <p:tag name="KSO_WM_TEMPLATE_INDEX" val="160191"/>
  <p:tag name="KSO_WM_UNIT_INDEX" val="12"/>
</p:tagLst>
</file>

<file path=ppt/tags/tag362.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5"/>
  <p:tag name="KSO_WM_UNIT_CLEAR" val="1"/>
  <p:tag name="KSO_WM_UNIT_LAYERLEVEL" val="1_1"/>
  <p:tag name="KSO_WM_DIAGRAM_GROUP_CODE" val="m1-1"/>
  <p:tag name="KSO_WM_UNIT_TYPE" val="m_i"/>
  <p:tag name="KSO_WM_UNIT_ID" val="diagram160191_5*m_i*1_5"/>
  <p:tag name="KSO_WM_UNIT_LINE_FORE_SCHEMECOLOR_INDEX" val="6"/>
  <p:tag name="KSO_WM_UNIT_LINE_FILL_TYPE" val="2"/>
  <p:tag name="KSO_WM_UNIT_TEXT_FILL_FORE_SCHEMECOLOR_INDEX" val="6"/>
  <p:tag name="KSO_WM_UNIT_TEXT_FILL_TYPE" val="1"/>
</p:tagLst>
</file>

<file path=ppt/tags/tag36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6"/>
  <p:tag name="KSO_WM_UNIT_CLEAR" val="1"/>
  <p:tag name="KSO_WM_UNIT_LAYERLEVEL" val="1_1"/>
  <p:tag name="KSO_WM_DIAGRAM_GROUP_CODE" val="m1-1"/>
  <p:tag name="KSO_WM_UNIT_TYPE" val="m_i"/>
  <p:tag name="KSO_WM_UNIT_ID" val="diagram160191_5*m_i*1_6"/>
  <p:tag name="KSO_WM_UNIT_LINE_FORE_SCHEMECOLOR_INDEX" val="14"/>
  <p:tag name="KSO_WM_UNIT_LINE_FILL_TYPE" val="2"/>
  <p:tag name="KSO_WM_UNIT_TEXT_FILL_FORE_SCHEMECOLOR_INDEX" val="2"/>
  <p:tag name="KSO_WM_UNIT_TEXT_FILL_TYPE" val="1"/>
</p:tagLst>
</file>

<file path=ppt/tags/tag364.xml><?xml version="1.0" encoding="utf-8"?>
<p:tagLst xmlns:p="http://schemas.openxmlformats.org/presentationml/2006/main">
  <p:tag name="KSO_WM_TAG_VERSION" val="1.0"/>
  <p:tag name="KSO_WM_BEAUTIFY_FLAG" val="#wm#"/>
  <p:tag name="KSO_WM_UNIT_TYPE" val="i"/>
  <p:tag name="KSO_WM_UNIT_ID" val="diagram160191_5*i*18"/>
  <p:tag name="KSO_WM_TEMPLATE_CATEGORY" val="diagram"/>
  <p:tag name="KSO_WM_TEMPLATE_INDEX" val="160191"/>
  <p:tag name="KSO_WM_UNIT_INDEX" val="18"/>
</p:tagLst>
</file>

<file path=ppt/tags/tag365.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7"/>
  <p:tag name="KSO_WM_UNIT_CLEAR" val="1"/>
  <p:tag name="KSO_WM_UNIT_LAYERLEVEL" val="1_1"/>
  <p:tag name="KSO_WM_DIAGRAM_GROUP_CODE" val="m1-1"/>
  <p:tag name="KSO_WM_UNIT_TYPE" val="m_i"/>
  <p:tag name="KSO_WM_UNIT_ID" val="diagram160191_5*m_i*1_7"/>
  <p:tag name="KSO_WM_UNIT_FILL_FORE_SCHEMECOLOR_INDEX" val="6"/>
  <p:tag name="KSO_WM_UNIT_FILL_TYPE" val="1"/>
  <p:tag name="KSO_WM_UNIT_TEXT_FILL_FORE_SCHEMECOLOR_INDEX" val="2"/>
  <p:tag name="KSO_WM_UNIT_TEXT_FILL_TYPE" val="1"/>
</p:tagLst>
</file>

<file path=ppt/tags/tag366.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8"/>
  <p:tag name="KSO_WM_UNIT_CLEAR" val="1"/>
  <p:tag name="KSO_WM_UNIT_LAYERLEVEL" val="1_1"/>
  <p:tag name="KSO_WM_DIAGRAM_GROUP_CODE" val="m1-1"/>
  <p:tag name="KSO_WM_UNIT_TYPE" val="m_i"/>
  <p:tag name="KSO_WM_UNIT_ID" val="diagram160191_5*m_i*1_8"/>
  <p:tag name="KSO_WM_UNIT_FILL_FORE_SCHEMECOLOR_INDEX" val="6"/>
  <p:tag name="KSO_WM_UNIT_FILL_TYPE" val="1"/>
  <p:tag name="KSO_WM_UNIT_TEXT_FILL_FORE_SCHEMECOLOR_INDEX" val="2"/>
  <p:tag name="KSO_WM_UNIT_TEXT_FILL_TYPE" val="1"/>
</p:tagLst>
</file>

<file path=ppt/tags/tag367.xml><?xml version="1.0" encoding="utf-8"?>
<p:tagLst xmlns:p="http://schemas.openxmlformats.org/presentationml/2006/main">
  <p:tag name="KSO_WM_TEMPLATE_CATEGORY" val="diagram"/>
  <p:tag name="KSO_WM_TEMPLATE_INDEX" val="160191"/>
  <p:tag name="KSO_WM_TAG_VERSION" val="1.0"/>
  <p:tag name="KSO_WM_BEAUTIFY_FLAG" val="#wm#"/>
  <p:tag name="KSO_WM_UNIT_TYPE" val="m_h_f"/>
  <p:tag name="KSO_WM_UNIT_INDEX" val="1_2_1"/>
  <p:tag name="KSO_WM_UNIT_ID" val="diagram160191_5*m_h_f*1_2_1"/>
  <p:tag name="KSO_WM_UNIT_CLEAR" val="1"/>
  <p:tag name="KSO_WM_UNIT_LAYERLEVEL" val="1_1_1"/>
  <p:tag name="KSO_WM_UNIT_VALUE" val="30"/>
  <p:tag name="KSO_WM_UNIT_HIGHLIGHT" val="0"/>
  <p:tag name="KSO_WM_UNIT_COMPATIBLE" val="0"/>
  <p:tag name="KSO_WM_UNIT_PRESET_TEXT_INDEX" val="4"/>
  <p:tag name="KSO_WM_DIAGRAM_GROUP_CODE" val="m1-1"/>
  <p:tag name="KSO_WM_UNIT_PRESET_TEXT_LEN" val="56"/>
  <p:tag name="KSO_WM_UNIT_TEXT_FILL_FORE_SCHEMECOLOR_INDEX" val="13"/>
  <p:tag name="KSO_WM_UNIT_TEXT_FILL_TYPE" val="1"/>
</p:tagLst>
</file>

<file path=ppt/tags/tag37.xml><?xml version="1.0" encoding="utf-8"?>
<p:tagLst xmlns:p="http://schemas.openxmlformats.org/presentationml/2006/main">
  <p:tag name="KSO_WM_UNIT_HIGHLIGHT" val="0"/>
  <p:tag name="KSO_WM_UNIT_COMPATIBLE" val="0"/>
  <p:tag name="KSO_WM_DIAGRAM_GROUP_CODE" val="q1-1"/>
  <p:tag name="KSO_WM_UNIT_TYPE" val="q_h_i"/>
  <p:tag name="KSO_WM_UNIT_INDEX" val="1_4_2"/>
  <p:tag name="KSO_WM_UNIT_ID" val="diagram20187636_4*q_h_i*1_4_2"/>
  <p:tag name="KSO_WM_TEMPLATE_CATEGORY" val="diagram"/>
  <p:tag name="KSO_WM_TEMPLATE_INDEX" val="2018763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38.xml><?xml version="1.0" encoding="utf-8"?>
<p:tagLst xmlns:p="http://schemas.openxmlformats.org/presentationml/2006/main">
  <p:tag name="KSO_WM_UNIT_HIGHLIGHT" val="0"/>
  <p:tag name="KSO_WM_UNIT_COMPATIBLE" val="0"/>
  <p:tag name="KSO_WM_DIAGRAM_GROUP_CODE" val="q1-1"/>
  <p:tag name="KSO_WM_UNIT_TYPE" val="q_i"/>
  <p:tag name="KSO_WM_UNIT_INDEX" val="1_1"/>
  <p:tag name="KSO_WM_UNIT_ID" val="diagram20187636_4*q_i*1_1"/>
  <p:tag name="KSO_WM_TEMPLATE_CATEGORY" val="diagram"/>
  <p:tag name="KSO_WM_TEMPLATE_INDEX" val="20187636"/>
  <p:tag name="KSO_WM_UNIT_LAYERLEVEL" val="1_1"/>
  <p:tag name="KSO_WM_TAG_VERSION" val="1.0"/>
  <p:tag name="KSO_WM_BEAUTIFY_FLAG" val="#wm#"/>
  <p:tag name="KSO_WM_UNIT_LINE_FORE_SCHEMECOLOR_INDEX" val="13"/>
  <p:tag name="KSO_WM_UNIT_LINE_FILL_TYPE" val="2"/>
  <p:tag name="KSO_WM_UNIT_TEXT_FILL_FORE_SCHEMECOLOR_INDEX" val="13"/>
  <p:tag name="KSO_WM_UNIT_TEXT_FILL_TYPE" val="1"/>
</p:tagLst>
</file>

<file path=ppt/tags/tag39.xml><?xml version="1.0" encoding="utf-8"?>
<p:tagLst xmlns:p="http://schemas.openxmlformats.org/presentationml/2006/main">
  <p:tag name="KSO_WM_UNIT_HIGHLIGHT" val="0"/>
  <p:tag name="KSO_WM_UNIT_COMPATIBLE" val="0"/>
  <p:tag name="KSO_WM_DIAGRAM_GROUP_CODE" val="q1-1"/>
  <p:tag name="KSO_WM_UNIT_TYPE" val="q_i"/>
  <p:tag name="KSO_WM_UNIT_INDEX" val="1_2"/>
  <p:tag name="KSO_WM_UNIT_ID" val="diagram20187636_4*q_i*1_2"/>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DIAGRAM_GROUP_CODE" val="q1-1"/>
  <p:tag name="KSO_WM_UNIT_TYPE" val="q_h_i"/>
  <p:tag name="KSO_WM_UNIT_INDEX" val="1_5_9"/>
  <p:tag name="KSO_WM_UNIT_ID" val="diagram20187636_4*q_h_i*1_5_9"/>
  <p:tag name="KSO_WM_TEMPLATE_CATEGORY" val="diagram"/>
  <p:tag name="KSO_WM_TEMPLATE_INDEX" val="20187636"/>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40.xml><?xml version="1.0" encoding="utf-8"?>
<p:tagLst xmlns:p="http://schemas.openxmlformats.org/presentationml/2006/main">
  <p:tag name="KSO_WM_UNIT_HIGHLIGHT" val="0"/>
  <p:tag name="KSO_WM_UNIT_COMPATIBLE" val="0"/>
  <p:tag name="KSO_WM_DIAGRAM_GROUP_CODE" val="q1-1"/>
  <p:tag name="KSO_WM_UNIT_TYPE" val="q_i"/>
  <p:tag name="KSO_WM_UNIT_INDEX" val="1_3"/>
  <p:tag name="KSO_WM_UNIT_ID" val="diagram20187636_4*q_i*1_3"/>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41.xml><?xml version="1.0" encoding="utf-8"?>
<p:tagLst xmlns:p="http://schemas.openxmlformats.org/presentationml/2006/main">
  <p:tag name="KSO_WM_UNIT_HIGHLIGHT" val="0"/>
  <p:tag name="KSO_WM_UNIT_COMPATIBLE" val="0"/>
  <p:tag name="KSO_WM_DIAGRAM_GROUP_CODE" val="q1-1"/>
  <p:tag name="KSO_WM_UNIT_TYPE" val="q_h_i"/>
  <p:tag name="KSO_WM_UNIT_INDEX" val="1_2_2"/>
  <p:tag name="KSO_WM_UNIT_ID" val="diagram20187636_4*q_h_i*1_2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42.xml><?xml version="1.0" encoding="utf-8"?>
<p:tagLst xmlns:p="http://schemas.openxmlformats.org/presentationml/2006/main">
  <p:tag name="KSO_WM_UNIT_HIGHLIGHT" val="0"/>
  <p:tag name="KSO_WM_UNIT_COMPATIBLE" val="0"/>
  <p:tag name="KSO_WM_DIAGRAM_GROUP_CODE" val="q1-1"/>
  <p:tag name="KSO_WM_UNIT_TYPE" val="q_h_i"/>
  <p:tag name="KSO_WM_UNIT_INDEX" val="1_2_1"/>
  <p:tag name="KSO_WM_UNIT_ID" val="diagram20187636_4*q_h_i*1_2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43.xml><?xml version="1.0" encoding="utf-8"?>
<p:tagLst xmlns:p="http://schemas.openxmlformats.org/presentationml/2006/main">
  <p:tag name="KSO_WM_UNIT_HIGHLIGHT" val="0"/>
  <p:tag name="KSO_WM_UNIT_COMPATIBLE" val="0"/>
  <p:tag name="KSO_WM_DIAGRAM_GROUP_CODE" val="q1-1"/>
  <p:tag name="KSO_WM_UNIT_TYPE" val="q_h_i"/>
  <p:tag name="KSO_WM_UNIT_INDEX" val="1_1_6"/>
  <p:tag name="KSO_WM_UNIT_ID" val="diagram20187636_4*q_h_i*1_1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44.xml><?xml version="1.0" encoding="utf-8"?>
<p:tagLst xmlns:p="http://schemas.openxmlformats.org/presentationml/2006/main">
  <p:tag name="KSO_WM_UNIT_HIGHLIGHT" val="0"/>
  <p:tag name="KSO_WM_UNIT_COMPATIBLE" val="0"/>
  <p:tag name="KSO_WM_DIAGRAM_GROUP_CODE" val="q1-1"/>
  <p:tag name="KSO_WM_UNIT_TYPE" val="q_h_i"/>
  <p:tag name="KSO_WM_UNIT_INDEX" val="1_1_5"/>
  <p:tag name="KSO_WM_UNIT_ID" val="diagram20187636_4*q_h_i*1_1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45.xml><?xml version="1.0" encoding="utf-8"?>
<p:tagLst xmlns:p="http://schemas.openxmlformats.org/presentationml/2006/main">
  <p:tag name="KSO_WM_UNIT_HIGHLIGHT" val="0"/>
  <p:tag name="KSO_WM_UNIT_COMPATIBLE" val="0"/>
  <p:tag name="KSO_WM_DIAGRAM_GROUP_CODE" val="q1-1"/>
  <p:tag name="KSO_WM_UNIT_TYPE" val="q_h_i"/>
  <p:tag name="KSO_WM_UNIT_INDEX" val="1_1_4"/>
  <p:tag name="KSO_WM_UNIT_ID" val="diagram20187636_4*q_h_i*1_1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46.xml><?xml version="1.0" encoding="utf-8"?>
<p:tagLst xmlns:p="http://schemas.openxmlformats.org/presentationml/2006/main">
  <p:tag name="KSO_WM_UNIT_HIGHLIGHT" val="0"/>
  <p:tag name="KSO_WM_UNIT_COMPATIBLE" val="0"/>
  <p:tag name="KSO_WM_DIAGRAM_GROUP_CODE" val="q1-1"/>
  <p:tag name="KSO_WM_UNIT_TYPE" val="q_h_i"/>
  <p:tag name="KSO_WM_UNIT_INDEX" val="1_1_3"/>
  <p:tag name="KSO_WM_UNIT_ID" val="diagram20187636_4*q_h_i*1_1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47.xml><?xml version="1.0" encoding="utf-8"?>
<p:tagLst xmlns:p="http://schemas.openxmlformats.org/presentationml/2006/main">
  <p:tag name="KSO_WM_UNIT_HIGHLIGHT" val="0"/>
  <p:tag name="KSO_WM_UNIT_COMPATIBLE" val="0"/>
  <p:tag name="KSO_WM_DIAGRAM_GROUP_CODE" val="q1-1"/>
  <p:tag name="KSO_WM_UNIT_TYPE" val="q_h_i"/>
  <p:tag name="KSO_WM_UNIT_INDEX" val="1_1_2"/>
  <p:tag name="KSO_WM_UNIT_ID" val="diagram20187636_4*q_h_i*1_1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48.xml><?xml version="1.0" encoding="utf-8"?>
<p:tagLst xmlns:p="http://schemas.openxmlformats.org/presentationml/2006/main">
  <p:tag name="KSO_WM_UNIT_HIGHLIGHT" val="0"/>
  <p:tag name="KSO_WM_UNIT_COMPATIBLE" val="0"/>
  <p:tag name="KSO_WM_DIAGRAM_GROUP_CODE" val="q1-1"/>
  <p:tag name="KSO_WM_UNIT_TYPE" val="q_h_i"/>
  <p:tag name="KSO_WM_UNIT_INDEX" val="1_1_1"/>
  <p:tag name="KSO_WM_UNIT_ID" val="diagram20187636_4*q_h_i*1_1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49.xml><?xml version="1.0" encoding="utf-8"?>
<p:tagLst xmlns:p="http://schemas.openxmlformats.org/presentationml/2006/main">
  <p:tag name="KSO_WM_UNIT_HIGHLIGHT" val="0"/>
  <p:tag name="KSO_WM_UNIT_COMPATIBLE" val="0"/>
  <p:tag name="KSO_WM_DIAGRAM_GROUP_CODE" val="q1-1"/>
  <p:tag name="KSO_WM_UNIT_TYPE" val="q_h_i"/>
  <p:tag name="KSO_WM_UNIT_INDEX" val="1_4_1"/>
  <p:tag name="KSO_WM_UNIT_ID" val="diagram20187636_4*q_h_i*1_4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xml><?xml version="1.0" encoding="utf-8"?>
<p:tagLst xmlns:p="http://schemas.openxmlformats.org/presentationml/2006/main">
  <p:tag name="KSO_WM_UNIT_HIGHLIGHT" val="0"/>
  <p:tag name="KSO_WM_UNIT_COMPATIBLE" val="0"/>
  <p:tag name="KSO_WM_DIAGRAM_GROUP_CODE" val="q1-1"/>
  <p:tag name="KSO_WM_UNIT_TYPE" val="q_h_i"/>
  <p:tag name="KSO_WM_UNIT_INDEX" val="1_4_2"/>
  <p:tag name="KSO_WM_UNIT_ID" val="diagram20187636_4*q_h_i*1_4_2"/>
  <p:tag name="KSO_WM_TEMPLATE_CATEGORY" val="diagram"/>
  <p:tag name="KSO_WM_TEMPLATE_INDEX" val="20187636"/>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50.xml><?xml version="1.0" encoding="utf-8"?>
<p:tagLst xmlns:p="http://schemas.openxmlformats.org/presentationml/2006/main">
  <p:tag name="KSO_WM_UNIT_HIGHLIGHT" val="0"/>
  <p:tag name="KSO_WM_UNIT_COMPATIBLE" val="0"/>
  <p:tag name="KSO_WM_DIAGRAM_GROUP_CODE" val="q1-1"/>
  <p:tag name="KSO_WM_UNIT_TYPE" val="q_h_i"/>
  <p:tag name="KSO_WM_UNIT_INDEX" val="1_3_2"/>
  <p:tag name="KSO_WM_UNIT_ID" val="diagram20187636_4*q_h_i*1_3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1.xml><?xml version="1.0" encoding="utf-8"?>
<p:tagLst xmlns:p="http://schemas.openxmlformats.org/presentationml/2006/main">
  <p:tag name="KSO_WM_UNIT_HIGHLIGHT" val="0"/>
  <p:tag name="KSO_WM_UNIT_COMPATIBLE" val="0"/>
  <p:tag name="KSO_WM_DIAGRAM_GROUP_CODE" val="q1-1"/>
  <p:tag name="KSO_WM_UNIT_TYPE" val="q_h_i"/>
  <p:tag name="KSO_WM_UNIT_INDEX" val="1_3_1"/>
  <p:tag name="KSO_WM_UNIT_ID" val="diagram20187636_4*q_h_i*1_3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2.xml><?xml version="1.0" encoding="utf-8"?>
<p:tagLst xmlns:p="http://schemas.openxmlformats.org/presentationml/2006/main">
  <p:tag name="KSO_WM_UNIT_HIGHLIGHT" val="0"/>
  <p:tag name="KSO_WM_UNIT_COMPATIBLE" val="0"/>
  <p:tag name="KSO_WM_DIAGRAM_GROUP_CODE" val="q1-1"/>
  <p:tag name="KSO_WM_UNIT_TYPE" val="q_h_i"/>
  <p:tag name="KSO_WM_UNIT_INDEX" val="1_5_7"/>
  <p:tag name="KSO_WM_UNIT_ID" val="diagram20187636_4*q_h_i*1_5_7"/>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3.xml><?xml version="1.0" encoding="utf-8"?>
<p:tagLst xmlns:p="http://schemas.openxmlformats.org/presentationml/2006/main">
  <p:tag name="KSO_WM_UNIT_HIGHLIGHT" val="0"/>
  <p:tag name="KSO_WM_UNIT_COMPATIBLE" val="0"/>
  <p:tag name="KSO_WM_DIAGRAM_GROUP_CODE" val="q1-1"/>
  <p:tag name="KSO_WM_UNIT_TYPE" val="q_h_i"/>
  <p:tag name="KSO_WM_UNIT_INDEX" val="1_5_6"/>
  <p:tag name="KSO_WM_UNIT_ID" val="diagram20187636_4*q_h_i*1_5_6"/>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4.xml><?xml version="1.0" encoding="utf-8"?>
<p:tagLst xmlns:p="http://schemas.openxmlformats.org/presentationml/2006/main">
  <p:tag name="KSO_WM_UNIT_HIGHLIGHT" val="0"/>
  <p:tag name="KSO_WM_UNIT_COMPATIBLE" val="0"/>
  <p:tag name="KSO_WM_DIAGRAM_GROUP_CODE" val="q1-1"/>
  <p:tag name="KSO_WM_UNIT_TYPE" val="q_h_i"/>
  <p:tag name="KSO_WM_UNIT_INDEX" val="1_5_5"/>
  <p:tag name="KSO_WM_UNIT_ID" val="diagram20187636_4*q_h_i*1_5_5"/>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5.xml><?xml version="1.0" encoding="utf-8"?>
<p:tagLst xmlns:p="http://schemas.openxmlformats.org/presentationml/2006/main">
  <p:tag name="KSO_WM_UNIT_HIGHLIGHT" val="0"/>
  <p:tag name="KSO_WM_UNIT_COMPATIBLE" val="0"/>
  <p:tag name="KSO_WM_DIAGRAM_GROUP_CODE" val="q1-1"/>
  <p:tag name="KSO_WM_UNIT_TYPE" val="q_h_i"/>
  <p:tag name="KSO_WM_UNIT_INDEX" val="1_5_4"/>
  <p:tag name="KSO_WM_UNIT_ID" val="diagram20187636_4*q_h_i*1_5_4"/>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6.xml><?xml version="1.0" encoding="utf-8"?>
<p:tagLst xmlns:p="http://schemas.openxmlformats.org/presentationml/2006/main">
  <p:tag name="KSO_WM_UNIT_HIGHLIGHT" val="0"/>
  <p:tag name="KSO_WM_UNIT_COMPATIBLE" val="0"/>
  <p:tag name="KSO_WM_DIAGRAM_GROUP_CODE" val="q1-1"/>
  <p:tag name="KSO_WM_UNIT_TYPE" val="q_h_i"/>
  <p:tag name="KSO_WM_UNIT_INDEX" val="1_5_3"/>
  <p:tag name="KSO_WM_UNIT_ID" val="diagram20187636_4*q_h_i*1_5_3"/>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7.xml><?xml version="1.0" encoding="utf-8"?>
<p:tagLst xmlns:p="http://schemas.openxmlformats.org/presentationml/2006/main">
  <p:tag name="KSO_WM_UNIT_HIGHLIGHT" val="0"/>
  <p:tag name="KSO_WM_UNIT_COMPATIBLE" val="0"/>
  <p:tag name="KSO_WM_DIAGRAM_GROUP_CODE" val="q1-1"/>
  <p:tag name="KSO_WM_UNIT_TYPE" val="q_h_i"/>
  <p:tag name="KSO_WM_UNIT_INDEX" val="1_5_2"/>
  <p:tag name="KSO_WM_UNIT_ID" val="diagram20187636_4*q_h_i*1_5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8.xml><?xml version="1.0" encoding="utf-8"?>
<p:tagLst xmlns:p="http://schemas.openxmlformats.org/presentationml/2006/main">
  <p:tag name="KSO_WM_UNIT_HIGHLIGHT" val="0"/>
  <p:tag name="KSO_WM_UNIT_COMPATIBLE" val="0"/>
  <p:tag name="KSO_WM_DIAGRAM_GROUP_CODE" val="q1-1"/>
  <p:tag name="KSO_WM_UNIT_TYPE" val="q_h_i"/>
  <p:tag name="KSO_WM_UNIT_INDEX" val="1_5_1"/>
  <p:tag name="KSO_WM_UNIT_ID" val="diagram20187636_4*q_h_i*1_5_1"/>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59.xml><?xml version="1.0" encoding="utf-8"?>
<p:tagLst xmlns:p="http://schemas.openxmlformats.org/presentationml/2006/main">
  <p:tag name="KSO_WM_UNIT_HIGHLIGHT" val="0"/>
  <p:tag name="KSO_WM_UNIT_COMPATIBLE" val="0"/>
  <p:tag name="KSO_WM_DIAGRAM_GROUP_CODE" val="q1-1"/>
  <p:tag name="KSO_WM_UNIT_TYPE" val="q_h_i"/>
  <p:tag name="KSO_WM_UNIT_INDEX" val="1_5_8"/>
  <p:tag name="KSO_WM_UNIT_ID" val="diagram20187636_4*q_h_i*1_5_8"/>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6.xml><?xml version="1.0" encoding="utf-8"?>
<p:tagLst xmlns:p="http://schemas.openxmlformats.org/presentationml/2006/main">
  <p:tag name="KSO_WM_UNIT_HIGHLIGHT" val="0"/>
  <p:tag name="KSO_WM_UNIT_COMPATIBLE" val="0"/>
  <p:tag name="KSO_WM_DIAGRAM_GROUP_CODE" val="q1-1"/>
  <p:tag name="KSO_WM_UNIT_TYPE" val="q_i"/>
  <p:tag name="KSO_WM_UNIT_INDEX" val="1_1"/>
  <p:tag name="KSO_WM_UNIT_ID" val="diagram20187636_4*q_i*1_1"/>
  <p:tag name="KSO_WM_TEMPLATE_CATEGORY" val="diagram"/>
  <p:tag name="KSO_WM_TEMPLATE_INDEX" val="20187636"/>
  <p:tag name="KSO_WM_UNIT_LAYERLEVEL" val="1_1"/>
  <p:tag name="KSO_WM_TAG_VERSION" val="1.0"/>
  <p:tag name="KSO_WM_BEAUTIFY_FLAG" val="#wm#"/>
  <p:tag name="KSO_WM_UNIT_LINE_FORE_SCHEMECOLOR_INDEX" val="13"/>
  <p:tag name="KSO_WM_UNIT_LINE_FILL_TYPE" val="2"/>
  <p:tag name="KSO_WM_UNIT_TEXT_FILL_FORE_SCHEMECOLOR_INDEX" val="13"/>
  <p:tag name="KSO_WM_UNIT_TEXT_FILL_TYPE" val="1"/>
</p:tagLst>
</file>

<file path=ppt/tags/tag60.xml><?xml version="1.0" encoding="utf-8"?>
<p:tagLst xmlns:p="http://schemas.openxmlformats.org/presentationml/2006/main">
  <p:tag name="KSO_WM_UNIT_ISCONTENTSTITLE" val="0"/>
  <p:tag name="KSO_WM_UNIT_VALUE" val="8"/>
  <p:tag name="KSO_WM_UNIT_HIGHLIGHT" val="0"/>
  <p:tag name="KSO_WM_UNIT_COMPATIBLE" val="0"/>
  <p:tag name="KSO_WM_DIAGRAM_GROUP_CODE" val="q1-1"/>
  <p:tag name="KSO_WM_UNIT_TYPE" val="q_h_a"/>
  <p:tag name="KSO_WM_UNIT_INDEX" val="1_1_1"/>
  <p:tag name="KSO_WM_UNIT_ID" val="diagram20187636_4*q_h_a*1_1_1"/>
  <p:tag name="KSO_WM_TEMPLATE_CATEGORY" val="diagram"/>
  <p:tag name="KSO_WM_TEMPLATE_INDEX" val="20187636"/>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61.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1"/>
  <p:tag name="KSO_WM_UNIT_ID" val="diagram769_4*m_i*1_1"/>
  <p:tag name="KSO_WM_UNIT_CLEAR" val="1"/>
  <p:tag name="KSO_WM_UNIT_LAYERLEVEL" val="1_1"/>
  <p:tag name="KSO_WM_DIAGRAM_GROUP_CODE" val="m1-1"/>
  <p:tag name="KSO_WM_UNIT_LINE_FORE_SCHEMECOLOR_INDEX" val="10"/>
  <p:tag name="KSO_WM_UNIT_LINE_FILL_TYPE" val="2"/>
</p:tagLst>
</file>

<file path=ppt/tags/tag62.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2"/>
  <p:tag name="KSO_WM_UNIT_ID" val="diagram769_4*m_i*1_2"/>
  <p:tag name="KSO_WM_UNIT_CLEAR" val="1"/>
  <p:tag name="KSO_WM_UNIT_LAYERLEVEL" val="1_1"/>
  <p:tag name="KSO_WM_DIAGRAM_GROUP_CODE" val="m1-1"/>
  <p:tag name="KSO_WM_UNIT_LINE_FORE_SCHEMECOLOR_INDEX" val="10"/>
  <p:tag name="KSO_WM_UNIT_LINE_FILL_TYPE" val="2"/>
</p:tagLst>
</file>

<file path=ppt/tags/tag63.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3"/>
  <p:tag name="KSO_WM_UNIT_ID" val="diagram769_4*m_i*1_3"/>
  <p:tag name="KSO_WM_UNIT_CLEAR" val="1"/>
  <p:tag name="KSO_WM_UNIT_LAYERLEVEL" val="1_1"/>
  <p:tag name="KSO_WM_DIAGRAM_GROUP_CODE" val="m1-1"/>
  <p:tag name="KSO_WM_UNIT_LINE_FORE_SCHEMECOLOR_INDEX" val="10"/>
  <p:tag name="KSO_WM_UNIT_LINE_FILL_TYPE" val="2"/>
</p:tagLst>
</file>

<file path=ppt/tags/tag64.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a"/>
  <p:tag name="KSO_WM_UNIT_INDEX" val="1_1_1"/>
  <p:tag name="KSO_WM_UNIT_ID" val="diagram769_4*m_h_a*1_1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Lst>
</file>

<file path=ppt/tags/tag65.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a"/>
  <p:tag name="KSO_WM_UNIT_INDEX" val="1_2_1"/>
  <p:tag name="KSO_WM_UNIT_ID" val="diagram769_4*m_h_a*1_2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Lst>
</file>

<file path=ppt/tags/tag66.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a"/>
  <p:tag name="KSO_WM_UNIT_INDEX" val="1_3_1"/>
  <p:tag name="KSO_WM_UNIT_ID" val="diagram769_4*m_h_a*1_3_1"/>
  <p:tag name="KSO_WM_UNIT_CLEAR" val="1"/>
  <p:tag name="KSO_WM_UNIT_LAYERLEVEL" val="1_1_1"/>
  <p:tag name="KSO_WM_UNIT_VALUE" val="7"/>
  <p:tag name="KSO_WM_UNIT_HIGHLIGHT" val="0"/>
  <p:tag name="KSO_WM_UNIT_COMPATIBLE" val="0"/>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Lst>
</file>

<file path=ppt/tags/tag67.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4"/>
  <p:tag name="KSO_WM_UNIT_ID" val="diagram769_4*m_i*1_4"/>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68.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5"/>
  <p:tag name="KSO_WM_UNIT_ID" val="diagram769_4*m_i*1_5"/>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69.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f"/>
  <p:tag name="KSO_WM_UNIT_INDEX" val="1_1_1"/>
  <p:tag name="KSO_WM_UNIT_ID" val="diagram769_4*m_h_f*1_1_1"/>
  <p:tag name="KSO_WM_UNIT_CLEAR" val="1"/>
  <p:tag name="KSO_WM_UNIT_LAYERLEVEL" val="1_1_1"/>
  <p:tag name="KSO_WM_UNIT_VALUE" val="21"/>
  <p:tag name="KSO_WM_UNIT_HIGHLIGHT" val="0"/>
  <p:tag name="KSO_WM_UNIT_COMPATIBLE" val="0"/>
  <p:tag name="KSO_WM_DIAGRAM_GROUP_CODE" val="m1-1"/>
  <p:tag name="KSO_WM_UNIT_PRESET_TEXT" val="Lorem ipsum dolor sit amet, consectetur"/>
  <p:tag name="KSO_WM_UNIT_TEXT_FILL_FORE_SCHEMECOLOR_INDEX" val="13"/>
  <p:tag name="KSO_WM_UNIT_TEXT_FILL_TYPE" val="1"/>
</p:tagLst>
</file>

<file path=ppt/tags/tag7.xml><?xml version="1.0" encoding="utf-8"?>
<p:tagLst xmlns:p="http://schemas.openxmlformats.org/presentationml/2006/main">
  <p:tag name="KSO_WM_UNIT_HIGHLIGHT" val="0"/>
  <p:tag name="KSO_WM_UNIT_COMPATIBLE" val="0"/>
  <p:tag name="KSO_WM_DIAGRAM_GROUP_CODE" val="q1-1"/>
  <p:tag name="KSO_WM_UNIT_TYPE" val="q_i"/>
  <p:tag name="KSO_WM_UNIT_INDEX" val="1_2"/>
  <p:tag name="KSO_WM_UNIT_ID" val="diagram20187636_4*q_i*1_2"/>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70.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f"/>
  <p:tag name="KSO_WM_UNIT_INDEX" val="1_2_1"/>
  <p:tag name="KSO_WM_UNIT_ID" val="diagram769_4*m_h_f*1_2_1"/>
  <p:tag name="KSO_WM_UNIT_CLEAR" val="1"/>
  <p:tag name="KSO_WM_UNIT_LAYERLEVEL" val="1_1_1"/>
  <p:tag name="KSO_WM_UNIT_VALUE" val="21"/>
  <p:tag name="KSO_WM_UNIT_HIGHLIGHT" val="0"/>
  <p:tag name="KSO_WM_UNIT_COMPATIBLE" val="0"/>
  <p:tag name="KSO_WM_DIAGRAM_GROUP_CODE" val="m1-1"/>
  <p:tag name="KSO_WM_UNIT_PRESET_TEXT" val="Lorem ipsum dolor sit amet, consectetur"/>
  <p:tag name="KSO_WM_UNIT_TEXT_FILL_FORE_SCHEMECOLOR_INDEX" val="13"/>
  <p:tag name="KSO_WM_UNIT_TEXT_FILL_TYPE" val="1"/>
</p:tagLst>
</file>

<file path=ppt/tags/tag71.xml><?xml version="1.0" encoding="utf-8"?>
<p:tagLst xmlns:p="http://schemas.openxmlformats.org/presentationml/2006/main">
  <p:tag name="KSO_WM_TEMPLATE_CATEGORY" val="diagram"/>
  <p:tag name="KSO_WM_TEMPLATE_INDEX" val="769"/>
  <p:tag name="KSO_WM_TAG_VERSION" val="1.0"/>
  <p:tag name="KSO_WM_BEAUTIFY_FLAG" val="#wm#"/>
  <p:tag name="KSO_WM_UNIT_TYPE" val="m_h_f"/>
  <p:tag name="KSO_WM_UNIT_INDEX" val="1_3_1"/>
  <p:tag name="KSO_WM_UNIT_ID" val="diagram769_4*m_h_f*1_3_1"/>
  <p:tag name="KSO_WM_UNIT_CLEAR" val="1"/>
  <p:tag name="KSO_WM_UNIT_LAYERLEVEL" val="1_1_1"/>
  <p:tag name="KSO_WM_UNIT_VALUE" val="21"/>
  <p:tag name="KSO_WM_UNIT_HIGHLIGHT" val="0"/>
  <p:tag name="KSO_WM_UNIT_COMPATIBLE" val="0"/>
  <p:tag name="KSO_WM_DIAGRAM_GROUP_CODE" val="m1-1"/>
  <p:tag name="KSO_WM_UNIT_PRESET_TEXT" val="Lorem ipsum dolor sit amet, consectetur"/>
  <p:tag name="KSO_WM_UNIT_TEXT_FILL_FORE_SCHEMECOLOR_INDEX" val="13"/>
  <p:tag name="KSO_WM_UNIT_TEXT_FILL_TYPE" val="1"/>
</p:tagLst>
</file>

<file path=ppt/tags/tag72.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6"/>
  <p:tag name="KSO_WM_UNIT_ID" val="diagram769_4*m_i*1_6"/>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Lst>
</file>

<file path=ppt/tags/tag73.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7"/>
  <p:tag name="KSO_WM_UNIT_ID" val="diagram769_4*m_i*1_7"/>
  <p:tag name="KSO_WM_UNIT_CLEAR" val="1"/>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74.xml><?xml version="1.0" encoding="utf-8"?>
<p:tagLst xmlns:p="http://schemas.openxmlformats.org/presentationml/2006/main">
  <p:tag name="KSO_WM_TEMPLATE_CATEGORY" val="diagram"/>
  <p:tag name="KSO_WM_TEMPLATE_INDEX" val="769"/>
  <p:tag name="KSO_WM_TAG_VERSION" val="1.0"/>
  <p:tag name="KSO_WM_BEAUTIFY_FLAG" val="#wm#"/>
  <p:tag name="KSO_WM_UNIT_TYPE" val="m_i"/>
  <p:tag name="KSO_WM_UNIT_INDEX" val="1_8"/>
  <p:tag name="KSO_WM_UNIT_ID" val="diagram769_4*m_i*1_8"/>
  <p:tag name="KSO_WM_UNIT_CLEAR" val="1"/>
  <p:tag name="KSO_WM_UNIT_LAYERLEVEL" val="1_1"/>
  <p:tag name="KSO_WM_DIAGRAM_GROUP_CODE" val="m1-1"/>
  <p:tag name="KSO_WM_UNIT_FILL_FORE_SCHEMECOLOR_INDEX" val="7"/>
  <p:tag name="KSO_WM_UNI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4_1"/>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4_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4_2"/>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4_2"/>
  <p:tag name="KSO_WM_UNIT_FILL_FORE_SCHEMECOLOR_INDEX" val="8"/>
  <p:tag name="KSO_WM_UNI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4_3"/>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4_3"/>
  <p:tag name="KSO_WM_UNIT_FILL_FORE_SCHEMECOLOR_INDEX" val="8"/>
  <p:tag name="KSO_WM_UNI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4_4"/>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4_4"/>
  <p:tag name="KSO_WM_UNIT_FILL_FORE_SCHEMECOLOR_INDEX" val="8"/>
  <p:tag name="KSO_WM_UNI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3_1"/>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3_1"/>
</p:tagLst>
</file>

<file path=ppt/tags/tag8.xml><?xml version="1.0" encoding="utf-8"?>
<p:tagLst xmlns:p="http://schemas.openxmlformats.org/presentationml/2006/main">
  <p:tag name="KSO_WM_UNIT_HIGHLIGHT" val="0"/>
  <p:tag name="KSO_WM_UNIT_COMPATIBLE" val="0"/>
  <p:tag name="KSO_WM_DIAGRAM_GROUP_CODE" val="q1-1"/>
  <p:tag name="KSO_WM_UNIT_TYPE" val="q_i"/>
  <p:tag name="KSO_WM_UNIT_INDEX" val="1_3"/>
  <p:tag name="KSO_WM_UNIT_ID" val="diagram20187636_4*q_i*1_3"/>
  <p:tag name="KSO_WM_TEMPLATE_CATEGORY" val="diagram"/>
  <p:tag name="KSO_WM_TEMPLATE_INDEX" val="20187636"/>
  <p:tag name="KSO_WM_UNIT_LAYERLEVEL" val="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3_2"/>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3_2"/>
  <p:tag name="KSO_WM_UNIT_FILL_FORE_SCHEMECOLOR_INDEX" val="7"/>
  <p:tag name="KSO_WM_UNIT_FILL_TYPE"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3_3"/>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3_3"/>
  <p:tag name="KSO_WM_UNIT_FILL_FORE_SCHEMECOLOR_INDEX" val="7"/>
  <p:tag name="KSO_WM_UNIT_FILL_TYPE"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3_4"/>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3_4"/>
  <p:tag name="KSO_WM_UNIT_FILL_FORE_SCHEMECOLOR_INDEX" val="7"/>
  <p:tag name="KSO_WM_UNIT_FILL_TYP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2_1"/>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2_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2_2"/>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2_2"/>
  <p:tag name="KSO_WM_UNIT_FILL_FORE_SCHEMECOLOR_INDEX" val="6"/>
  <p:tag name="KSO_WM_UNI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2_3"/>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2_3"/>
  <p:tag name="KSO_WM_UNIT_FILL_FORE_SCHEMECOLOR_INDEX" val="6"/>
  <p:tag name="KSO_WM_UNI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2_4"/>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2_4"/>
  <p:tag name="KSO_WM_UNIT_FILL_FORE_SCHEMECOLOR_INDEX" val="6"/>
  <p:tag name="KSO_WM_UNIT_FILL_TYPE"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1_1"/>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1_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1_2"/>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1_2"/>
  <p:tag name="KSO_WM_UNIT_FILL_FORE_SCHEMECOLOR_INDEX" val="5"/>
  <p:tag name="KSO_WM_UNI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1_3"/>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1_3"/>
  <p:tag name="KSO_WM_UNIT_FILL_FORE_SCHEMECOLOR_INDEX" val="5"/>
  <p:tag name="KSO_WM_UNIT_FILL_TYPE" val="1"/>
</p:tagLst>
</file>

<file path=ppt/tags/tag9.xml><?xml version="1.0" encoding="utf-8"?>
<p:tagLst xmlns:p="http://schemas.openxmlformats.org/presentationml/2006/main">
  <p:tag name="KSO_WM_UNIT_HIGHLIGHT" val="0"/>
  <p:tag name="KSO_WM_UNIT_COMPATIBLE" val="0"/>
  <p:tag name="KSO_WM_DIAGRAM_GROUP_CODE" val="q1-1"/>
  <p:tag name="KSO_WM_UNIT_TYPE" val="q_h_i"/>
  <p:tag name="KSO_WM_UNIT_INDEX" val="1_2_2"/>
  <p:tag name="KSO_WM_UNIT_ID" val="diagram20187636_4*q_h_i*1_2_2"/>
  <p:tag name="KSO_WM_TEMPLATE_CATEGORY" val="diagram"/>
  <p:tag name="KSO_WM_TEMPLATE_INDEX" val="201876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1_4"/>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1_4"/>
  <p:tag name="KSO_WM_UNIT_FILL_FORE_SCHEMECOLOR_INDEX" val="5"/>
  <p:tag name="KSO_WM_UNI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a*1_2_1"/>
  <p:tag name="KSO_WM_TEMPLATE_CATEGORY" val="diagram"/>
  <p:tag name="KSO_WM_TEMPLATE_INDEX" val="20201450"/>
  <p:tag name="KSO_WM_UNIT_LAYERLEVEL" val="1_1_1"/>
  <p:tag name="KSO_WM_TAG_VERSION" val="1.0"/>
  <p:tag name="KSO_WM_BEAUTIFY_FLAG" val="#wm#"/>
  <p:tag name="KSO_WM_UNIT_ISCONTENTSTITLE" val="0"/>
  <p:tag name="KSO_WM_UNIT_PRESET_TEXT" val="添加标题"/>
  <p:tag name="KSO_WM_UNIT_NOCLEAR" val="0"/>
  <p:tag name="KSO_WM_UNIT_VALUE" val="12"/>
  <p:tag name="KSO_WM_DIAGRAM_GROUP_CODE" val="m1-1"/>
  <p:tag name="KSO_WM_UNIT_TYPE" val="m_h_a"/>
  <p:tag name="KSO_WM_UNIT_INDEX" val="1_2_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a*1_4_1"/>
  <p:tag name="KSO_WM_TEMPLATE_CATEGORY" val="diagram"/>
  <p:tag name="KSO_WM_TEMPLATE_INDEX" val="20201450"/>
  <p:tag name="KSO_WM_UNIT_LAYERLEVEL" val="1_1_1"/>
  <p:tag name="KSO_WM_TAG_VERSION" val="1.0"/>
  <p:tag name="KSO_WM_BEAUTIFY_FLAG" val="#wm#"/>
  <p:tag name="KSO_WM_UNIT_ISCONTENTSTITLE" val="0"/>
  <p:tag name="KSO_WM_UNIT_PRESET_TEXT" val="添加标题"/>
  <p:tag name="KSO_WM_UNIT_NOCLEAR" val="0"/>
  <p:tag name="KSO_WM_UNIT_VALUE" val="12"/>
  <p:tag name="KSO_WM_DIAGRAM_GROUP_CODE" val="m1-1"/>
  <p:tag name="KSO_WM_UNIT_TYPE" val="m_h_a"/>
  <p:tag name="KSO_WM_UNIT_INDEX" val="1_4_1"/>
  <p:tag name="KSO_WM_UNIT_TEXT_FILL_FORE_SCHEMECOLOR_INDEX" val="8"/>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a*1_3_1"/>
  <p:tag name="KSO_WM_TEMPLATE_CATEGORY" val="diagram"/>
  <p:tag name="KSO_WM_TEMPLATE_INDEX" val="20201450"/>
  <p:tag name="KSO_WM_UNIT_LAYERLEVEL" val="1_1_1"/>
  <p:tag name="KSO_WM_TAG_VERSION" val="1.0"/>
  <p:tag name="KSO_WM_BEAUTIFY_FLAG" val="#wm#"/>
  <p:tag name="KSO_WM_UNIT_ISCONTENTSTITLE" val="0"/>
  <p:tag name="KSO_WM_UNIT_PRESET_TEXT" val="添加标题"/>
  <p:tag name="KSO_WM_UNIT_NOCLEAR" val="0"/>
  <p:tag name="KSO_WM_UNIT_VALUE" val="12"/>
  <p:tag name="KSO_WM_DIAGRAM_GROUP_CODE" val="m1-1"/>
  <p:tag name="KSO_WM_UNIT_TYPE" val="m_h_a"/>
  <p:tag name="KSO_WM_UNIT_INDEX" val="1_3_1"/>
  <p:tag name="KSO_WM_UNIT_TEXT_FILL_FORE_SCHEMECOLOR_INDEX" val="7"/>
  <p:tag name="KSO_WM_UNIT_TEXT_FILL_TYPE"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a*1_1_1"/>
  <p:tag name="KSO_WM_TEMPLATE_CATEGORY" val="diagram"/>
  <p:tag name="KSO_WM_TEMPLATE_INDEX" val="20201450"/>
  <p:tag name="KSO_WM_UNIT_LAYERLEVEL" val="1_1_1"/>
  <p:tag name="KSO_WM_TAG_VERSION" val="1.0"/>
  <p:tag name="KSO_WM_BEAUTIFY_FLAG" val="#wm#"/>
  <p:tag name="KSO_WM_UNIT_ISCONTENTSTITLE" val="0"/>
  <p:tag name="KSO_WM_UNIT_PRESET_TEXT" val="添加标题"/>
  <p:tag name="KSO_WM_UNIT_NOCLEAR" val="0"/>
  <p:tag name="KSO_WM_UNIT_VALUE" val="12"/>
  <p:tag name="KSO_WM_DIAGRAM_GROUP_CODE" val="m1-1"/>
  <p:tag name="KSO_WM_UNIT_TYPE" val="m_h_a"/>
  <p:tag name="KSO_WM_UNIT_INDEX" val="1_1_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1_5"/>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1_5"/>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2_5"/>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2_5"/>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3_5"/>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3_5"/>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50_2*m_h_i*1_4_5"/>
  <p:tag name="KSO_WM_TEMPLATE_CATEGORY" val="diagram"/>
  <p:tag name="KSO_WM_TEMPLATE_INDEX" val="20201450"/>
  <p:tag name="KSO_WM_UNIT_LAYERLEVEL" val="1_1_1"/>
  <p:tag name="KSO_WM_TAG_VERSION" val="1.0"/>
  <p:tag name="KSO_WM_BEAUTIFY_FLAG" val="#wm#"/>
  <p:tag name="KSO_WM_DIAGRAM_GROUP_CODE" val="m1-1"/>
  <p:tag name="KSO_WM_UNIT_TYPE" val="m_h_i"/>
  <p:tag name="KSO_WM_UNIT_INDEX" val="1_4_5"/>
</p:tagLst>
</file>

<file path=ppt/tags/tag99.xml><?xml version="1.0" encoding="utf-8"?>
<p:tagLst xmlns:p="http://schemas.openxmlformats.org/presentationml/2006/main">
  <p:tag name="KSO_WM_UNIT_HIGHLIGHT" val="0"/>
  <p:tag name="KSO_WM_UNIT_COMPATIBLE" val="0"/>
  <p:tag name="KSO_WM_DIAGRAM_GROUP_CODE" val="q1-1"/>
  <p:tag name="KSO_WM_UNIT_TYPE" val="q_h_i"/>
  <p:tag name="KSO_WM_UNIT_INDEX" val="1_2_3"/>
  <p:tag name="KSO_WM_UNIT_ID" val="diagram20187636_4*q_h_i*1_2_3"/>
  <p:tag name="KSO_WM_TEMPLATE_CATEGORY" val="diagram"/>
  <p:tag name="KSO_WM_TEMPLATE_INDEX" val="20187636"/>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txDef>
      <a:spPr>
        <a:solidFill>
          <a:schemeClr val="bg1">
            <a:lumMod val="95000"/>
          </a:schemeClr>
        </a:solidFill>
        <a:effectLst>
          <a:outerShdw blurRad="76200" dir="18900000" sy="23000" kx="-1200000" algn="bl" rotWithShape="0">
            <a:prstClr val="black">
              <a:alpha val="20000"/>
            </a:prstClr>
          </a:outerShdw>
        </a:effectLst>
      </a:spPr>
      <a:bodyPr wrap="square" rtlCol="0">
        <a:spAutoFit/>
      </a:bodyPr>
      <a:lstStyle>
        <a:defPPr>
          <a:lnSpc>
            <a:spcPct val="150000"/>
          </a:lnSpc>
          <a:buFont typeface="Wingdings" panose="05000000000000000000" pitchFamily="2" charset="2"/>
          <a:buChar char="u"/>
          <a:defRPr sz="1600" b="1" dirty="0" smtClean="0">
            <a:latin typeface="微软雅黑" pitchFamily="34" charset="-122"/>
            <a:ea typeface="微软雅黑"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2031</Words>
  <Application>WPS 演示</Application>
  <PresentationFormat>自定义</PresentationFormat>
  <Paragraphs>329</Paragraphs>
  <Slides>39</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39</vt:i4>
      </vt:variant>
    </vt:vector>
  </HeadingPairs>
  <TitlesOfParts>
    <vt:vector size="57" baseType="lpstr">
      <vt:lpstr>Arial</vt:lpstr>
      <vt:lpstr>方正书宋_GBK</vt:lpstr>
      <vt:lpstr>Wingdings</vt:lpstr>
      <vt:lpstr>微软雅黑</vt:lpstr>
      <vt:lpstr>微软雅黑</vt:lpstr>
      <vt:lpstr>黑体</vt:lpstr>
      <vt:lpstr>Roboto Medium</vt:lpstr>
      <vt:lpstr>Wingdings</vt:lpstr>
      <vt:lpstr>汉仪旗黑KW</vt:lpstr>
      <vt:lpstr>宋体</vt:lpstr>
      <vt:lpstr>Arial Unicode MS</vt:lpstr>
      <vt:lpstr>汉仪书宋二KW</vt:lpstr>
      <vt:lpstr>Calibri Light</vt:lpstr>
      <vt:lpstr>Helvetica Neue</vt:lpstr>
      <vt:lpstr>Calibri</vt:lpstr>
      <vt:lpstr>汉仪中黑KW</vt:lpstr>
      <vt:lpstr>苹方-简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数据仓库开发流程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刘洋</dc:creator>
  <cp:lastModifiedBy>weidian</cp:lastModifiedBy>
  <cp:revision>1436</cp:revision>
  <dcterms:created xsi:type="dcterms:W3CDTF">2019-11-14T03:33:27Z</dcterms:created>
  <dcterms:modified xsi:type="dcterms:W3CDTF">2019-11-14T03:33:27Z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2052-1.3.0.1676</vt:lpwstr>
  </property>
</Properties>
</file>